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sldIdLst>
    <p:sldId id="274" r:id="rId5"/>
    <p:sldId id="275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7" r:id="rId17"/>
    <p:sldId id="279" r:id="rId18"/>
    <p:sldId id="268" r:id="rId19"/>
    <p:sldId id="269" r:id="rId20"/>
    <p:sldId id="278" r:id="rId21"/>
    <p:sldId id="270" r:id="rId22"/>
    <p:sldId id="277" r:id="rId23"/>
    <p:sldId id="271" r:id="rId24"/>
    <p:sldId id="276" r:id="rId25"/>
    <p:sldId id="272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tair Fang" userId="78864434-0cf2-4820-8063-63d30832ffb1" providerId="ADAL" clId="{041E41B0-0C33-4C8F-9AC5-45C50B78F4CC}"/>
    <pc:docChg chg="undo custSel addSld delSld modSld sldOrd addMainMaster delMainMaster modMainMaster">
      <pc:chgData name="Alistair Fang" userId="78864434-0cf2-4820-8063-63d30832ffb1" providerId="ADAL" clId="{041E41B0-0C33-4C8F-9AC5-45C50B78F4CC}" dt="2024-05-09T07:06:53.708" v="3863" actId="20577"/>
      <pc:docMkLst>
        <pc:docMk/>
      </pc:docMkLst>
      <pc:sldChg chg="addSp delSp modSp new mod modClrScheme chgLayout">
        <pc:chgData name="Alistair Fang" userId="78864434-0cf2-4820-8063-63d30832ffb1" providerId="ADAL" clId="{041E41B0-0C33-4C8F-9AC5-45C50B78F4CC}" dt="2024-05-09T06:57:08.408" v="3686" actId="113"/>
        <pc:sldMkLst>
          <pc:docMk/>
          <pc:sldMk cId="1480904284" sldId="256"/>
        </pc:sldMkLst>
        <pc:spChg chg="del mod ord">
          <ac:chgData name="Alistair Fang" userId="78864434-0cf2-4820-8063-63d30832ffb1" providerId="ADAL" clId="{041E41B0-0C33-4C8F-9AC5-45C50B78F4CC}" dt="2024-05-06T14:26:32.477" v="1" actId="700"/>
          <ac:spMkLst>
            <pc:docMk/>
            <pc:sldMk cId="1480904284" sldId="256"/>
            <ac:spMk id="2" creationId="{1CFBC830-7A54-14F6-3808-934A9635EBC7}"/>
          </ac:spMkLst>
        </pc:spChg>
        <pc:spChg chg="add mod ord">
          <ac:chgData name="Alistair Fang" userId="78864434-0cf2-4820-8063-63d30832ffb1" providerId="ADAL" clId="{041E41B0-0C33-4C8F-9AC5-45C50B78F4CC}" dt="2024-05-09T06:51:03.359" v="3584" actId="20577"/>
          <ac:spMkLst>
            <pc:docMk/>
            <pc:sldMk cId="1480904284" sldId="256"/>
            <ac:spMk id="3" creationId="{0E2901D0-F2E0-DB45-0D44-A1D54A24BF3A}"/>
          </ac:spMkLst>
        </pc:spChg>
        <pc:spChg chg="del mod ord">
          <ac:chgData name="Alistair Fang" userId="78864434-0cf2-4820-8063-63d30832ffb1" providerId="ADAL" clId="{041E41B0-0C33-4C8F-9AC5-45C50B78F4CC}" dt="2024-05-06T14:26:32.477" v="1" actId="700"/>
          <ac:spMkLst>
            <pc:docMk/>
            <pc:sldMk cId="1480904284" sldId="256"/>
            <ac:spMk id="3" creationId="{BE0757ED-D560-7534-E755-E3F8A5104BAE}"/>
          </ac:spMkLst>
        </pc:spChg>
        <pc:spChg chg="add del mod ord">
          <ac:chgData name="Alistair Fang" userId="78864434-0cf2-4820-8063-63d30832ffb1" providerId="ADAL" clId="{041E41B0-0C33-4C8F-9AC5-45C50B78F4CC}" dt="2024-05-06T14:29:46.722" v="74" actId="478"/>
          <ac:spMkLst>
            <pc:docMk/>
            <pc:sldMk cId="1480904284" sldId="256"/>
            <ac:spMk id="4" creationId="{C957658C-935D-9948-54E4-176811FA9A6F}"/>
          </ac:spMkLst>
        </pc:spChg>
        <pc:spChg chg="add del mod ord">
          <ac:chgData name="Alistair Fang" userId="78864434-0cf2-4820-8063-63d30832ffb1" providerId="ADAL" clId="{041E41B0-0C33-4C8F-9AC5-45C50B78F4CC}" dt="2024-05-06T14:29:45.027" v="73" actId="478"/>
          <ac:spMkLst>
            <pc:docMk/>
            <pc:sldMk cId="1480904284" sldId="256"/>
            <ac:spMk id="5" creationId="{834FC246-07F0-B5CB-FC11-42CDF1081617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8" creationId="{503DEE43-8A25-56E3-D58A-F4C9B1C7A3E0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9" creationId="{EE86C69D-9766-7B05-6225-35C5BB8EBDBC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10" creationId="{EFE3B621-3D88-3A1B-182E-13BB73EC27D6}"/>
          </ac:spMkLst>
        </pc:spChg>
        <pc:spChg chg="add mod">
          <ac:chgData name="Alistair Fang" userId="78864434-0cf2-4820-8063-63d30832ffb1" providerId="ADAL" clId="{041E41B0-0C33-4C8F-9AC5-45C50B78F4CC}" dt="2024-05-07T07:53:45.088" v="2798" actId="403"/>
          <ac:spMkLst>
            <pc:docMk/>
            <pc:sldMk cId="1480904284" sldId="256"/>
            <ac:spMk id="11" creationId="{095D5F86-C0D1-C2E2-03BD-AF581BFE7412}"/>
          </ac:spMkLst>
        </pc:spChg>
        <pc:spChg chg="add mod">
          <ac:chgData name="Alistair Fang" userId="78864434-0cf2-4820-8063-63d30832ffb1" providerId="ADAL" clId="{041E41B0-0C33-4C8F-9AC5-45C50B78F4CC}" dt="2024-05-07T07:53:45.088" v="2798" actId="403"/>
          <ac:spMkLst>
            <pc:docMk/>
            <pc:sldMk cId="1480904284" sldId="256"/>
            <ac:spMk id="12" creationId="{CA1DC6AC-99F5-0173-8909-006289B86B59}"/>
          </ac:spMkLst>
        </pc:spChg>
        <pc:spChg chg="add mod">
          <ac:chgData name="Alistair Fang" userId="78864434-0cf2-4820-8063-63d30832ffb1" providerId="ADAL" clId="{041E41B0-0C33-4C8F-9AC5-45C50B78F4CC}" dt="2024-05-07T07:53:45.088" v="2798" actId="403"/>
          <ac:spMkLst>
            <pc:docMk/>
            <pc:sldMk cId="1480904284" sldId="256"/>
            <ac:spMk id="13" creationId="{0C5FF804-9286-E4A2-3591-AEBEC445CF5E}"/>
          </ac:spMkLst>
        </pc:spChg>
        <pc:spChg chg="add mod">
          <ac:chgData name="Alistair Fang" userId="78864434-0cf2-4820-8063-63d30832ffb1" providerId="ADAL" clId="{041E41B0-0C33-4C8F-9AC5-45C50B78F4CC}" dt="2024-05-07T07:53:08.460" v="2793" actId="164"/>
          <ac:spMkLst>
            <pc:docMk/>
            <pc:sldMk cId="1480904284" sldId="256"/>
            <ac:spMk id="16" creationId="{6AA7413F-5057-2CD2-D243-259BF87D4B84}"/>
          </ac:spMkLst>
        </pc:spChg>
        <pc:spChg chg="add mod">
          <ac:chgData name="Alistair Fang" userId="78864434-0cf2-4820-8063-63d30832ffb1" providerId="ADAL" clId="{041E41B0-0C33-4C8F-9AC5-45C50B78F4CC}" dt="2024-05-09T06:57:08.408" v="3686" actId="113"/>
          <ac:spMkLst>
            <pc:docMk/>
            <pc:sldMk cId="1480904284" sldId="256"/>
            <ac:spMk id="17" creationId="{88A76F83-83F4-E743-A71C-089D666214BB}"/>
          </ac:spMkLst>
        </pc:spChg>
        <pc:spChg chg="add del mod">
          <ac:chgData name="Alistair Fang" userId="78864434-0cf2-4820-8063-63d30832ffb1" providerId="ADAL" clId="{041E41B0-0C33-4C8F-9AC5-45C50B78F4CC}" dt="2024-05-09T06:54:29.387" v="3585" actId="478"/>
          <ac:spMkLst>
            <pc:docMk/>
            <pc:sldMk cId="1480904284" sldId="256"/>
            <ac:spMk id="18" creationId="{49A332D4-C0FC-5B15-0040-6C4964A2320D}"/>
          </ac:spMkLst>
        </pc:spChg>
        <pc:grpChg chg="add mod">
          <ac:chgData name="Alistair Fang" userId="78864434-0cf2-4820-8063-63d30832ffb1" providerId="ADAL" clId="{041E41B0-0C33-4C8F-9AC5-45C50B78F4CC}" dt="2024-05-07T07:53:17.437" v="2795" actId="1076"/>
          <ac:grpSpMkLst>
            <pc:docMk/>
            <pc:sldMk cId="1480904284" sldId="256"/>
            <ac:grpSpMk id="2" creationId="{B0D2D172-A1C8-1858-1304-908A9474EB57}"/>
          </ac:grpSpMkLst>
        </pc:grpChg>
        <pc:picChg chg="add del mod">
          <ac:chgData name="Alistair Fang" userId="78864434-0cf2-4820-8063-63d30832ffb1" providerId="ADAL" clId="{041E41B0-0C33-4C8F-9AC5-45C50B78F4CC}" dt="2024-05-06T14:29:36.340" v="70" actId="478"/>
          <ac:picMkLst>
            <pc:docMk/>
            <pc:sldMk cId="1480904284" sldId="256"/>
            <ac:picMk id="7" creationId="{36F37D78-8C8E-CF0C-214A-D371EFF902D0}"/>
          </ac:picMkLst>
        </pc:picChg>
        <pc:picChg chg="add mod ord">
          <ac:chgData name="Alistair Fang" userId="78864434-0cf2-4820-8063-63d30832ffb1" providerId="ADAL" clId="{041E41B0-0C33-4C8F-9AC5-45C50B78F4CC}" dt="2024-05-07T07:53:08.460" v="2793" actId="164"/>
          <ac:picMkLst>
            <pc:docMk/>
            <pc:sldMk cId="1480904284" sldId="256"/>
            <ac:picMk id="15" creationId="{C6A469B3-55F5-DB5D-633F-5AE401B0C2BA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9:32.798" v="3692" actId="1076"/>
        <pc:sldMkLst>
          <pc:docMk/>
          <pc:sldMk cId="473630090" sldId="257"/>
        </pc:sldMkLst>
        <pc:spChg chg="del">
          <ac:chgData name="Alistair Fang" userId="78864434-0cf2-4820-8063-63d30832ffb1" providerId="ADAL" clId="{041E41B0-0C33-4C8F-9AC5-45C50B78F4CC}" dt="2024-05-06T14:31:24.430" v="118" actId="478"/>
          <ac:spMkLst>
            <pc:docMk/>
            <pc:sldMk cId="473630090" sldId="257"/>
            <ac:spMk id="2" creationId="{F8337B6C-A81C-448D-D9A4-E8E38F83F107}"/>
          </ac:spMkLst>
        </pc:spChg>
        <pc:spChg chg="add mod ord">
          <ac:chgData name="Alistair Fang" userId="78864434-0cf2-4820-8063-63d30832ffb1" providerId="ADAL" clId="{041E41B0-0C33-4C8F-9AC5-45C50B78F4CC}" dt="2024-05-09T06:54:39.213" v="3593" actId="20577"/>
          <ac:spMkLst>
            <pc:docMk/>
            <pc:sldMk cId="473630090" sldId="257"/>
            <ac:spMk id="3" creationId="{076795BF-7AE4-B70D-BD14-86A782C85832}"/>
          </ac:spMkLst>
        </pc:spChg>
        <pc:spChg chg="del">
          <ac:chgData name="Alistair Fang" userId="78864434-0cf2-4820-8063-63d30832ffb1" providerId="ADAL" clId="{041E41B0-0C33-4C8F-9AC5-45C50B78F4CC}" dt="2024-05-06T14:31:23.551" v="117" actId="478"/>
          <ac:spMkLst>
            <pc:docMk/>
            <pc:sldMk cId="473630090" sldId="257"/>
            <ac:spMk id="3" creationId="{F7D25848-C958-AF99-5EBC-03596324E777}"/>
          </ac:spMkLst>
        </pc:spChg>
        <pc:spChg chg="add del mod">
          <ac:chgData name="Alistair Fang" userId="78864434-0cf2-4820-8063-63d30832ffb1" providerId="ADAL" clId="{041E41B0-0C33-4C8F-9AC5-45C50B78F4CC}" dt="2024-05-06T14:33:42.426" v="122" actId="478"/>
          <ac:spMkLst>
            <pc:docMk/>
            <pc:sldMk cId="473630090" sldId="257"/>
            <ac:spMk id="6" creationId="{E1B2A89A-9C61-EF45-5CC6-9F0D3C712D76}"/>
          </ac:spMkLst>
        </pc:spChg>
        <pc:spChg chg="add mod">
          <ac:chgData name="Alistair Fang" userId="78864434-0cf2-4820-8063-63d30832ffb1" providerId="ADAL" clId="{041E41B0-0C33-4C8F-9AC5-45C50B78F4CC}" dt="2024-05-07T07:53:58.179" v="2799" actId="164"/>
          <ac:spMkLst>
            <pc:docMk/>
            <pc:sldMk cId="473630090" sldId="257"/>
            <ac:spMk id="7" creationId="{E19EED78-2366-6D48-C27B-721F381B5CE8}"/>
          </ac:spMkLst>
        </pc:spChg>
        <pc:spChg chg="add mod">
          <ac:chgData name="Alistair Fang" userId="78864434-0cf2-4820-8063-63d30832ffb1" providerId="ADAL" clId="{041E41B0-0C33-4C8F-9AC5-45C50B78F4CC}" dt="2024-05-09T06:59:32.798" v="3692" actId="1076"/>
          <ac:spMkLst>
            <pc:docMk/>
            <pc:sldMk cId="473630090" sldId="257"/>
            <ac:spMk id="8" creationId="{77D8CBA0-C9A9-97E2-97EF-1B27E67004A9}"/>
          </ac:spMkLst>
        </pc:spChg>
        <pc:spChg chg="add mod">
          <ac:chgData name="Alistair Fang" userId="78864434-0cf2-4820-8063-63d30832ffb1" providerId="ADAL" clId="{041E41B0-0C33-4C8F-9AC5-45C50B78F4CC}" dt="2024-05-09T06:57:15.310" v="3688" actId="113"/>
          <ac:spMkLst>
            <pc:docMk/>
            <pc:sldMk cId="473630090" sldId="257"/>
            <ac:spMk id="11" creationId="{79CAFF39-2D0B-228E-DB18-2656A1263993}"/>
          </ac:spMkLst>
        </pc:spChg>
        <pc:spChg chg="add mod">
          <ac:chgData name="Alistair Fang" userId="78864434-0cf2-4820-8063-63d30832ffb1" providerId="ADAL" clId="{041E41B0-0C33-4C8F-9AC5-45C50B78F4CC}" dt="2024-05-06T14:37:58.982" v="284" actId="571"/>
          <ac:spMkLst>
            <pc:docMk/>
            <pc:sldMk cId="473630090" sldId="257"/>
            <ac:spMk id="12" creationId="{3DD12B4C-E1BA-2FCA-54F5-073AC2DA47E9}"/>
          </ac:spMkLst>
        </pc:spChg>
        <pc:spChg chg="add mod">
          <ac:chgData name="Alistair Fang" userId="78864434-0cf2-4820-8063-63d30832ffb1" providerId="ADAL" clId="{041E41B0-0C33-4C8F-9AC5-45C50B78F4CC}" dt="2024-05-06T14:37:58.982" v="284" actId="571"/>
          <ac:spMkLst>
            <pc:docMk/>
            <pc:sldMk cId="473630090" sldId="257"/>
            <ac:spMk id="13" creationId="{BD8FDA5A-AD46-0CD5-849E-E0418605113A}"/>
          </ac:spMkLst>
        </pc:spChg>
        <pc:spChg chg="add mod">
          <ac:chgData name="Alistair Fang" userId="78864434-0cf2-4820-8063-63d30832ffb1" providerId="ADAL" clId="{041E41B0-0C33-4C8F-9AC5-45C50B78F4CC}" dt="2024-05-09T06:57:21.054" v="3690" actId="113"/>
          <ac:spMkLst>
            <pc:docMk/>
            <pc:sldMk cId="473630090" sldId="257"/>
            <ac:spMk id="17" creationId="{85533B2E-B5BF-626B-F3E3-69081B18253F}"/>
          </ac:spMkLst>
        </pc:spChg>
        <pc:spChg chg="add mod">
          <ac:chgData name="Alistair Fang" userId="78864434-0cf2-4820-8063-63d30832ffb1" providerId="ADAL" clId="{041E41B0-0C33-4C8F-9AC5-45C50B78F4CC}" dt="2024-05-06T14:37:58.982" v="284" actId="571"/>
          <ac:spMkLst>
            <pc:docMk/>
            <pc:sldMk cId="473630090" sldId="257"/>
            <ac:spMk id="19" creationId="{BE90CD3B-55B4-E22B-FBE8-A145F8226915}"/>
          </ac:spMkLst>
        </pc:spChg>
        <pc:spChg chg="add mod">
          <ac:chgData name="Alistair Fang" userId="78864434-0cf2-4820-8063-63d30832ffb1" providerId="ADAL" clId="{041E41B0-0C33-4C8F-9AC5-45C50B78F4CC}" dt="2024-05-07T07:53:58.179" v="2799" actId="164"/>
          <ac:spMkLst>
            <pc:docMk/>
            <pc:sldMk cId="473630090" sldId="257"/>
            <ac:spMk id="20" creationId="{DB3911A6-737D-4EA6-C8A9-09DB831FA2D6}"/>
          </ac:spMkLst>
        </pc:spChg>
        <pc:spChg chg="add mod">
          <ac:chgData name="Alistair Fang" userId="78864434-0cf2-4820-8063-63d30832ffb1" providerId="ADAL" clId="{041E41B0-0C33-4C8F-9AC5-45C50B78F4CC}" dt="2024-05-07T07:53:58.179" v="2799" actId="164"/>
          <ac:spMkLst>
            <pc:docMk/>
            <pc:sldMk cId="473630090" sldId="257"/>
            <ac:spMk id="21" creationId="{A73F5308-C19F-595F-5B69-58896BBFCA53}"/>
          </ac:spMkLst>
        </pc:spChg>
        <pc:spChg chg="add mod">
          <ac:chgData name="Alistair Fang" userId="78864434-0cf2-4820-8063-63d30832ffb1" providerId="ADAL" clId="{041E41B0-0C33-4C8F-9AC5-45C50B78F4CC}" dt="2024-05-07T07:54:17.655" v="2802" actId="403"/>
          <ac:spMkLst>
            <pc:docMk/>
            <pc:sldMk cId="473630090" sldId="257"/>
            <ac:spMk id="22" creationId="{D265C905-2B58-8AF4-5A26-FC7DDC88A679}"/>
          </ac:spMkLst>
        </pc:spChg>
        <pc:spChg chg="add mod">
          <ac:chgData name="Alistair Fang" userId="78864434-0cf2-4820-8063-63d30832ffb1" providerId="ADAL" clId="{041E41B0-0C33-4C8F-9AC5-45C50B78F4CC}" dt="2024-05-07T07:54:17.655" v="2802" actId="403"/>
          <ac:spMkLst>
            <pc:docMk/>
            <pc:sldMk cId="473630090" sldId="257"/>
            <ac:spMk id="23" creationId="{5B348F1E-C954-2294-8ECA-9155C71781BD}"/>
          </ac:spMkLst>
        </pc:spChg>
        <pc:spChg chg="add mod">
          <ac:chgData name="Alistair Fang" userId="78864434-0cf2-4820-8063-63d30832ffb1" providerId="ADAL" clId="{041E41B0-0C33-4C8F-9AC5-45C50B78F4CC}" dt="2024-05-07T07:54:17.655" v="2802" actId="403"/>
          <ac:spMkLst>
            <pc:docMk/>
            <pc:sldMk cId="473630090" sldId="257"/>
            <ac:spMk id="24" creationId="{74228C02-0F22-ED9D-36F8-9DB8808BC167}"/>
          </ac:spMkLst>
        </pc:spChg>
        <pc:grpChg chg="add mod">
          <ac:chgData name="Alistair Fang" userId="78864434-0cf2-4820-8063-63d30832ffb1" providerId="ADAL" clId="{041E41B0-0C33-4C8F-9AC5-45C50B78F4CC}" dt="2024-05-07T07:54:10.055" v="2801" actId="1076"/>
          <ac:grpSpMkLst>
            <pc:docMk/>
            <pc:sldMk cId="473630090" sldId="257"/>
            <ac:grpSpMk id="2" creationId="{0E4A6D1D-FCC0-0933-ED41-CFF027AB8F81}"/>
          </ac:grpSpMkLst>
        </pc:grpChg>
        <pc:grpChg chg="add mod">
          <ac:chgData name="Alistair Fang" userId="78864434-0cf2-4820-8063-63d30832ffb1" providerId="ADAL" clId="{041E41B0-0C33-4C8F-9AC5-45C50B78F4CC}" dt="2024-05-07T07:53:58.179" v="2799" actId="164"/>
          <ac:grpSpMkLst>
            <pc:docMk/>
            <pc:sldMk cId="473630090" sldId="257"/>
            <ac:grpSpMk id="14" creationId="{C697E5AB-7C24-01DF-5E26-0BFBF961BD83}"/>
          </ac:grpSpMkLst>
        </pc:grpChg>
        <pc:picChg chg="add mod">
          <ac:chgData name="Alistair Fang" userId="78864434-0cf2-4820-8063-63d30832ffb1" providerId="ADAL" clId="{041E41B0-0C33-4C8F-9AC5-45C50B78F4CC}" dt="2024-05-07T07:53:58.179" v="2799" actId="164"/>
          <ac:picMkLst>
            <pc:docMk/>
            <pc:sldMk cId="473630090" sldId="257"/>
            <ac:picMk id="5" creationId="{0F653474-C50B-9EFA-B2E2-BF904F480F99}"/>
          </ac:picMkLst>
        </pc:picChg>
        <pc:picChg chg="add mod modCrop">
          <ac:chgData name="Alistair Fang" userId="78864434-0cf2-4820-8063-63d30832ffb1" providerId="ADAL" clId="{041E41B0-0C33-4C8F-9AC5-45C50B78F4CC}" dt="2024-05-06T14:37:58.982" v="284" actId="571"/>
          <ac:picMkLst>
            <pc:docMk/>
            <pc:sldMk cId="473630090" sldId="257"/>
            <ac:picMk id="10" creationId="{A41AD60E-5403-5B20-C399-A6B2D8990891}"/>
          </ac:picMkLst>
        </pc:picChg>
        <pc:picChg chg="add mod">
          <ac:chgData name="Alistair Fang" userId="78864434-0cf2-4820-8063-63d30832ffb1" providerId="ADAL" clId="{041E41B0-0C33-4C8F-9AC5-45C50B78F4CC}" dt="2024-05-07T07:53:58.179" v="2799" actId="164"/>
          <ac:picMkLst>
            <pc:docMk/>
            <pc:sldMk cId="473630090" sldId="257"/>
            <ac:picMk id="16" creationId="{DF459335-A29E-10B6-9694-D2E2F8BD3E90}"/>
          </ac:picMkLst>
        </pc:picChg>
        <pc:picChg chg="add mod">
          <ac:chgData name="Alistair Fang" userId="78864434-0cf2-4820-8063-63d30832ffb1" providerId="ADAL" clId="{041E41B0-0C33-4C8F-9AC5-45C50B78F4CC}" dt="2024-05-06T14:37:58.982" v="284" actId="571"/>
          <ac:picMkLst>
            <pc:docMk/>
            <pc:sldMk cId="473630090" sldId="257"/>
            <ac:picMk id="18" creationId="{8F4C546E-F829-53E5-8E90-699D1B4809B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6:55.754" v="3685" actId="113"/>
        <pc:sldMkLst>
          <pc:docMk/>
          <pc:sldMk cId="2308184879" sldId="258"/>
        </pc:sldMkLst>
        <pc:spChg chg="del">
          <ac:chgData name="Alistair Fang" userId="78864434-0cf2-4820-8063-63d30832ffb1" providerId="ADAL" clId="{041E41B0-0C33-4C8F-9AC5-45C50B78F4CC}" dt="2024-05-06T14:39:30.827" v="304" actId="478"/>
          <ac:spMkLst>
            <pc:docMk/>
            <pc:sldMk cId="2308184879" sldId="258"/>
            <ac:spMk id="2" creationId="{4D950BC8-171F-FC05-ACE6-50BADC5EF0C8}"/>
          </ac:spMkLst>
        </pc:spChg>
        <pc:spChg chg="del">
          <ac:chgData name="Alistair Fang" userId="78864434-0cf2-4820-8063-63d30832ffb1" providerId="ADAL" clId="{041E41B0-0C33-4C8F-9AC5-45C50B78F4CC}" dt="2024-05-06T14:39:29.781" v="303" actId="478"/>
          <ac:spMkLst>
            <pc:docMk/>
            <pc:sldMk cId="2308184879" sldId="258"/>
            <ac:spMk id="3" creationId="{9243F7C0-06F9-C9C8-0B26-CD62BFBAD953}"/>
          </ac:spMkLst>
        </pc:spChg>
        <pc:spChg chg="add mod ord">
          <ac:chgData name="Alistair Fang" userId="78864434-0cf2-4820-8063-63d30832ffb1" providerId="ADAL" clId="{041E41B0-0C33-4C8F-9AC5-45C50B78F4CC}" dt="2024-05-09T06:54:54.428" v="3607" actId="20577"/>
          <ac:spMkLst>
            <pc:docMk/>
            <pc:sldMk cId="2308184879" sldId="258"/>
            <ac:spMk id="3" creationId="{9D776FA9-51EC-9C92-2C12-E985DCD91408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6" creationId="{DF7F010B-FE32-D2E9-FF15-2F147EBE1FEE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7" creationId="{D6EB5CE4-19A0-FD91-07F0-E2C9D7DDF60D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8" creationId="{E426180A-EFF8-150D-16A7-43EF9F0763C3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9" creationId="{27750DD6-3C22-31E3-D87A-43BAF2DC8595}"/>
          </ac:spMkLst>
        </pc:spChg>
        <pc:spChg chg="add mod">
          <ac:chgData name="Alistair Fang" userId="78864434-0cf2-4820-8063-63d30832ffb1" providerId="ADAL" clId="{041E41B0-0C33-4C8F-9AC5-45C50B78F4CC}" dt="2024-05-09T06:56:50.583" v="3683" actId="113"/>
          <ac:spMkLst>
            <pc:docMk/>
            <pc:sldMk cId="2308184879" sldId="258"/>
            <ac:spMk id="12" creationId="{424E371F-7FFD-A816-D412-C8E4BED3F791}"/>
          </ac:spMkLst>
        </pc:spChg>
        <pc:spChg chg="add mod">
          <ac:chgData name="Alistair Fang" userId="78864434-0cf2-4820-8063-63d30832ffb1" providerId="ADAL" clId="{041E41B0-0C33-4C8F-9AC5-45C50B78F4CC}" dt="2024-05-06T14:44:13.401" v="385" actId="1076"/>
          <ac:spMkLst>
            <pc:docMk/>
            <pc:sldMk cId="2308184879" sldId="258"/>
            <ac:spMk id="13" creationId="{9AE56301-8260-F7E4-F353-E633A662CDE5}"/>
          </ac:spMkLst>
        </pc:spChg>
        <pc:spChg chg="add mod">
          <ac:chgData name="Alistair Fang" userId="78864434-0cf2-4820-8063-63d30832ffb1" providerId="ADAL" clId="{041E41B0-0C33-4C8F-9AC5-45C50B78F4CC}" dt="2024-05-09T06:56:55.754" v="3685" actId="113"/>
          <ac:spMkLst>
            <pc:docMk/>
            <pc:sldMk cId="2308184879" sldId="258"/>
            <ac:spMk id="14" creationId="{819F9FE1-B286-529D-CF9F-8170E7B2105C}"/>
          </ac:spMkLst>
        </pc:spChg>
        <pc:spChg chg="add mod">
          <ac:chgData name="Alistair Fang" userId="78864434-0cf2-4820-8063-63d30832ffb1" providerId="ADAL" clId="{041E41B0-0C33-4C8F-9AC5-45C50B78F4CC}" dt="2024-05-07T07:55:10.071" v="2805" actId="403"/>
          <ac:spMkLst>
            <pc:docMk/>
            <pc:sldMk cId="2308184879" sldId="258"/>
            <ac:spMk id="15" creationId="{16F62C56-8050-DC62-E130-5913410672BD}"/>
          </ac:spMkLst>
        </pc:spChg>
        <pc:spChg chg="add mod">
          <ac:chgData name="Alistair Fang" userId="78864434-0cf2-4820-8063-63d30832ffb1" providerId="ADAL" clId="{041E41B0-0C33-4C8F-9AC5-45C50B78F4CC}" dt="2024-05-06T14:45:20.541" v="398" actId="14100"/>
          <ac:spMkLst>
            <pc:docMk/>
            <pc:sldMk cId="2308184879" sldId="258"/>
            <ac:spMk id="16" creationId="{20A63246-4100-E9E0-82F2-3FF123C636E8}"/>
          </ac:spMkLst>
        </pc:spChg>
        <pc:spChg chg="add mod">
          <ac:chgData name="Alistair Fang" userId="78864434-0cf2-4820-8063-63d30832ffb1" providerId="ADAL" clId="{041E41B0-0C33-4C8F-9AC5-45C50B78F4CC}" dt="2024-05-07T07:55:10.071" v="2805" actId="403"/>
          <ac:spMkLst>
            <pc:docMk/>
            <pc:sldMk cId="2308184879" sldId="258"/>
            <ac:spMk id="17" creationId="{CAE85ED5-26F8-5159-2BFD-9A4D117BAF8B}"/>
          </ac:spMkLst>
        </pc:spChg>
        <pc:grpChg chg="add mod">
          <ac:chgData name="Alistair Fang" userId="78864434-0cf2-4820-8063-63d30832ffb1" providerId="ADAL" clId="{041E41B0-0C33-4C8F-9AC5-45C50B78F4CC}" dt="2024-05-09T06:55:02.715" v="3608" actId="14100"/>
          <ac:grpSpMkLst>
            <pc:docMk/>
            <pc:sldMk cId="2308184879" sldId="258"/>
            <ac:grpSpMk id="2" creationId="{A6FAA75F-C473-931C-E453-2E85656D5313}"/>
          </ac:grpSpMkLst>
        </pc:grpChg>
        <pc:picChg chg="add mod">
          <ac:chgData name="Alistair Fang" userId="78864434-0cf2-4820-8063-63d30832ffb1" providerId="ADAL" clId="{041E41B0-0C33-4C8F-9AC5-45C50B78F4CC}" dt="2024-05-07T07:54:41.870" v="2803" actId="164"/>
          <ac:picMkLst>
            <pc:docMk/>
            <pc:sldMk cId="2308184879" sldId="258"/>
            <ac:picMk id="5" creationId="{665CDA35-A0CD-1225-F118-4784E51B7BFF}"/>
          </ac:picMkLst>
        </pc:picChg>
        <pc:picChg chg="add mod">
          <ac:chgData name="Alistair Fang" userId="78864434-0cf2-4820-8063-63d30832ffb1" providerId="ADAL" clId="{041E41B0-0C33-4C8F-9AC5-45C50B78F4CC}" dt="2024-05-06T14:44:09.151" v="384" actId="1076"/>
          <ac:picMkLst>
            <pc:docMk/>
            <pc:sldMk cId="2308184879" sldId="258"/>
            <ac:picMk id="11" creationId="{7B90A40A-5D50-4369-4715-CE795C8EA58B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9:43.615" v="3694" actId="113"/>
        <pc:sldMkLst>
          <pc:docMk/>
          <pc:sldMk cId="2725325460" sldId="259"/>
        </pc:sldMkLst>
        <pc:spChg chg="del">
          <ac:chgData name="Alistair Fang" userId="78864434-0cf2-4820-8063-63d30832ffb1" providerId="ADAL" clId="{041E41B0-0C33-4C8F-9AC5-45C50B78F4CC}" dt="2024-05-06T14:46:01.687" v="415" actId="478"/>
          <ac:spMkLst>
            <pc:docMk/>
            <pc:sldMk cId="2725325460" sldId="259"/>
            <ac:spMk id="2" creationId="{1C0AB11D-AD46-C2A3-C054-EB43295A11C0}"/>
          </ac:spMkLst>
        </pc:spChg>
        <pc:spChg chg="add mod ord">
          <ac:chgData name="Alistair Fang" userId="78864434-0cf2-4820-8063-63d30832ffb1" providerId="ADAL" clId="{041E41B0-0C33-4C8F-9AC5-45C50B78F4CC}" dt="2024-05-09T06:55:18.464" v="3614" actId="20577"/>
          <ac:spMkLst>
            <pc:docMk/>
            <pc:sldMk cId="2725325460" sldId="259"/>
            <ac:spMk id="2" creationId="{2550C3B5-85AA-4427-16ED-EA9E5DF3049F}"/>
          </ac:spMkLst>
        </pc:spChg>
        <pc:spChg chg="del">
          <ac:chgData name="Alistair Fang" userId="78864434-0cf2-4820-8063-63d30832ffb1" providerId="ADAL" clId="{041E41B0-0C33-4C8F-9AC5-45C50B78F4CC}" dt="2024-05-06T14:46:00.513" v="414" actId="478"/>
          <ac:spMkLst>
            <pc:docMk/>
            <pc:sldMk cId="2725325460" sldId="259"/>
            <ac:spMk id="3" creationId="{6144982A-6588-FAA2-B81D-1B6E0F7F362E}"/>
          </ac:spMkLst>
        </pc:spChg>
        <pc:spChg chg="add mod ord">
          <ac:chgData name="Alistair Fang" userId="78864434-0cf2-4820-8063-63d30832ffb1" providerId="ADAL" clId="{041E41B0-0C33-4C8F-9AC5-45C50B78F4CC}" dt="2024-05-09T06:59:40.217" v="3693" actId="113"/>
          <ac:spMkLst>
            <pc:docMk/>
            <pc:sldMk cId="2725325460" sldId="259"/>
            <ac:spMk id="6" creationId="{D7F4B513-DC2A-C8BD-C940-3A9B2637BE07}"/>
          </ac:spMkLst>
        </pc:spChg>
        <pc:spChg chg="add mod">
          <ac:chgData name="Alistair Fang" userId="78864434-0cf2-4820-8063-63d30832ffb1" providerId="ADAL" clId="{041E41B0-0C33-4C8F-9AC5-45C50B78F4CC}" dt="2024-05-07T07:56:09.039" v="2809" actId="403"/>
          <ac:spMkLst>
            <pc:docMk/>
            <pc:sldMk cId="2725325460" sldId="259"/>
            <ac:spMk id="7" creationId="{927AB2B9-A0E6-5AAF-8B8F-2EABB89D12F7}"/>
          </ac:spMkLst>
        </pc:spChg>
        <pc:spChg chg="add mod">
          <ac:chgData name="Alistair Fang" userId="78864434-0cf2-4820-8063-63d30832ffb1" providerId="ADAL" clId="{041E41B0-0C33-4C8F-9AC5-45C50B78F4CC}" dt="2024-05-07T07:56:13.775" v="2810" actId="1076"/>
          <ac:spMkLst>
            <pc:docMk/>
            <pc:sldMk cId="2725325460" sldId="259"/>
            <ac:spMk id="8" creationId="{89E2FB43-B6A2-6754-DE6C-41C01C5A662D}"/>
          </ac:spMkLst>
        </pc:spChg>
        <pc:spChg chg="add mod">
          <ac:chgData name="Alistair Fang" userId="78864434-0cf2-4820-8063-63d30832ffb1" providerId="ADAL" clId="{041E41B0-0C33-4C8F-9AC5-45C50B78F4CC}" dt="2024-05-09T06:59:43.615" v="3694" actId="113"/>
          <ac:spMkLst>
            <pc:docMk/>
            <pc:sldMk cId="2725325460" sldId="259"/>
            <ac:spMk id="12" creationId="{94C51DB7-63F9-6833-D81F-10A8602C29F3}"/>
          </ac:spMkLst>
        </pc:spChg>
        <pc:spChg chg="add del mod">
          <ac:chgData name="Alistair Fang" userId="78864434-0cf2-4820-8063-63d30832ffb1" providerId="ADAL" clId="{041E41B0-0C33-4C8F-9AC5-45C50B78F4CC}" dt="2024-05-07T07:55:58.829" v="2808" actId="478"/>
          <ac:spMkLst>
            <pc:docMk/>
            <pc:sldMk cId="2725325460" sldId="259"/>
            <ac:spMk id="13" creationId="{2FDEC647-F871-0915-A078-B7B0AF96A57A}"/>
          </ac:spMkLst>
        </pc:spChg>
        <pc:spChg chg="add mod">
          <ac:chgData name="Alistair Fang" userId="78864434-0cf2-4820-8063-63d30832ffb1" providerId="ADAL" clId="{041E41B0-0C33-4C8F-9AC5-45C50B78F4CC}" dt="2024-05-06T14:50:14.549" v="491" actId="1076"/>
          <ac:spMkLst>
            <pc:docMk/>
            <pc:sldMk cId="2725325460" sldId="259"/>
            <ac:spMk id="14" creationId="{F6E33369-0EE8-FCD8-3054-DA4663062609}"/>
          </ac:spMkLst>
        </pc:spChg>
        <pc:spChg chg="add mod">
          <ac:chgData name="Alistair Fang" userId="78864434-0cf2-4820-8063-63d30832ffb1" providerId="ADAL" clId="{041E41B0-0C33-4C8F-9AC5-45C50B78F4CC}" dt="2024-05-06T14:50:23.724" v="495" actId="14100"/>
          <ac:spMkLst>
            <pc:docMk/>
            <pc:sldMk cId="2725325460" sldId="259"/>
            <ac:spMk id="15" creationId="{80331ECF-6DA9-C655-5225-EDC6608DA244}"/>
          </ac:spMkLst>
        </pc:spChg>
        <pc:spChg chg="add mod">
          <ac:chgData name="Alistair Fang" userId="78864434-0cf2-4820-8063-63d30832ffb1" providerId="ADAL" clId="{041E41B0-0C33-4C8F-9AC5-45C50B78F4CC}" dt="2024-05-07T07:56:09.039" v="2809" actId="403"/>
          <ac:spMkLst>
            <pc:docMk/>
            <pc:sldMk cId="2725325460" sldId="259"/>
            <ac:spMk id="16" creationId="{DAF82226-2D44-4C43-7BFF-839868884DC5}"/>
          </ac:spMkLst>
        </pc:spChg>
        <pc:spChg chg="add mod">
          <ac:chgData name="Alistair Fang" userId="78864434-0cf2-4820-8063-63d30832ffb1" providerId="ADAL" clId="{041E41B0-0C33-4C8F-9AC5-45C50B78F4CC}" dt="2024-05-07T07:56:09.039" v="2809" actId="403"/>
          <ac:spMkLst>
            <pc:docMk/>
            <pc:sldMk cId="2725325460" sldId="259"/>
            <ac:spMk id="17" creationId="{EF8494B6-BC9E-B37A-7BD4-2E0CD8AD5771}"/>
          </ac:spMkLst>
        </pc:spChg>
        <pc:grpChg chg="add mod">
          <ac:chgData name="Alistair Fang" userId="78864434-0cf2-4820-8063-63d30832ffb1" providerId="ADAL" clId="{041E41B0-0C33-4C8F-9AC5-45C50B78F4CC}" dt="2024-05-07T07:55:50.170" v="2806" actId="1076"/>
          <ac:grpSpMkLst>
            <pc:docMk/>
            <pc:sldMk cId="2725325460" sldId="259"/>
            <ac:grpSpMk id="11" creationId="{1A931A61-90F3-A0AC-4D22-195141482AA9}"/>
          </ac:grpSpMkLst>
        </pc:grpChg>
        <pc:picChg chg="add mod modCrop">
          <ac:chgData name="Alistair Fang" userId="78864434-0cf2-4820-8063-63d30832ffb1" providerId="ADAL" clId="{041E41B0-0C33-4C8F-9AC5-45C50B78F4CC}" dt="2024-05-06T14:49:57.986" v="485" actId="571"/>
          <ac:picMkLst>
            <pc:docMk/>
            <pc:sldMk cId="2725325460" sldId="259"/>
            <ac:picMk id="5" creationId="{6452A518-F3CC-99AA-D98C-50B4E09C6CB6}"/>
          </ac:picMkLst>
        </pc:picChg>
        <pc:picChg chg="add mod">
          <ac:chgData name="Alistair Fang" userId="78864434-0cf2-4820-8063-63d30832ffb1" providerId="ADAL" clId="{041E41B0-0C33-4C8F-9AC5-45C50B78F4CC}" dt="2024-05-07T05:29:10.738" v="1743" actId="1076"/>
          <ac:picMkLst>
            <pc:docMk/>
            <pc:sldMk cId="2725325460" sldId="259"/>
            <ac:picMk id="10" creationId="{F820D243-94AD-CAFA-3BA3-AA4CAA2A952C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56:40.260" v="3680" actId="113"/>
        <pc:sldMkLst>
          <pc:docMk/>
          <pc:sldMk cId="3086018915" sldId="260"/>
        </pc:sldMkLst>
        <pc:spChg chg="del">
          <ac:chgData name="Alistair Fang" userId="78864434-0cf2-4820-8063-63d30832ffb1" providerId="ADAL" clId="{041E41B0-0C33-4C8F-9AC5-45C50B78F4CC}" dt="2024-05-06T14:52:21.651" v="502" actId="478"/>
          <ac:spMkLst>
            <pc:docMk/>
            <pc:sldMk cId="3086018915" sldId="260"/>
            <ac:spMk id="2" creationId="{5AFAA471-4592-51D6-1F3C-0932038D507C}"/>
          </ac:spMkLst>
        </pc:spChg>
        <pc:spChg chg="del">
          <ac:chgData name="Alistair Fang" userId="78864434-0cf2-4820-8063-63d30832ffb1" providerId="ADAL" clId="{041E41B0-0C33-4C8F-9AC5-45C50B78F4CC}" dt="2024-05-06T14:52:19.137" v="501" actId="478"/>
          <ac:spMkLst>
            <pc:docMk/>
            <pc:sldMk cId="3086018915" sldId="260"/>
            <ac:spMk id="3" creationId="{50FE91BA-E846-462B-EED8-780DBCE661E4}"/>
          </ac:spMkLst>
        </pc:spChg>
        <pc:spChg chg="add mod ord">
          <ac:chgData name="Alistair Fang" userId="78864434-0cf2-4820-8063-63d30832ffb1" providerId="ADAL" clId="{041E41B0-0C33-4C8F-9AC5-45C50B78F4CC}" dt="2024-05-09T06:56:33.481" v="3679" actId="20577"/>
          <ac:spMkLst>
            <pc:docMk/>
            <pc:sldMk cId="3086018915" sldId="260"/>
            <ac:spMk id="3" creationId="{72CF7DCA-6364-0033-C2B6-2DCF013C4A02}"/>
          </ac:spMkLst>
        </pc:spChg>
        <pc:spChg chg="add mod">
          <ac:chgData name="Alistair Fang" userId="78864434-0cf2-4820-8063-63d30832ffb1" providerId="ADAL" clId="{041E41B0-0C33-4C8F-9AC5-45C50B78F4CC}" dt="2024-05-09T06:56:40.260" v="3680" actId="113"/>
          <ac:spMkLst>
            <pc:docMk/>
            <pc:sldMk cId="3086018915" sldId="260"/>
            <ac:spMk id="6" creationId="{9CA99506-D635-B06C-FBEC-F7B69A6C056F}"/>
          </ac:spMkLst>
        </pc:spChg>
        <pc:spChg chg="add mod">
          <ac:chgData name="Alistair Fang" userId="78864434-0cf2-4820-8063-63d30832ffb1" providerId="ADAL" clId="{041E41B0-0C33-4C8F-9AC5-45C50B78F4CC}" dt="2024-05-09T06:55:39.547" v="3617" actId="164"/>
          <ac:spMkLst>
            <pc:docMk/>
            <pc:sldMk cId="3086018915" sldId="260"/>
            <ac:spMk id="7" creationId="{8156FFA1-8BF2-5CFE-177D-643BEA247290}"/>
          </ac:spMkLst>
        </pc:spChg>
        <pc:spChg chg="add mod">
          <ac:chgData name="Alistair Fang" userId="78864434-0cf2-4820-8063-63d30832ffb1" providerId="ADAL" clId="{041E41B0-0C33-4C8F-9AC5-45C50B78F4CC}" dt="2024-05-09T06:56:10.078" v="3624" actId="1076"/>
          <ac:spMkLst>
            <pc:docMk/>
            <pc:sldMk cId="3086018915" sldId="260"/>
            <ac:spMk id="8" creationId="{8A735AB1-FC6E-CB7F-377A-7140605EADB6}"/>
          </ac:spMkLst>
        </pc:spChg>
        <pc:spChg chg="add mod">
          <ac:chgData name="Alistair Fang" userId="78864434-0cf2-4820-8063-63d30832ffb1" providerId="ADAL" clId="{041E41B0-0C33-4C8F-9AC5-45C50B78F4CC}" dt="2024-05-06T14:55:24.039" v="576" actId="14100"/>
          <ac:spMkLst>
            <pc:docMk/>
            <pc:sldMk cId="3086018915" sldId="260"/>
            <ac:spMk id="11" creationId="{C8B18CA6-2534-E7FE-F249-764B8BEFBF86}"/>
          </ac:spMkLst>
        </pc:spChg>
        <pc:spChg chg="add mod">
          <ac:chgData name="Alistair Fang" userId="78864434-0cf2-4820-8063-63d30832ffb1" providerId="ADAL" clId="{041E41B0-0C33-4C8F-9AC5-45C50B78F4CC}" dt="2024-05-07T07:57:52.273" v="2847" actId="403"/>
          <ac:spMkLst>
            <pc:docMk/>
            <pc:sldMk cId="3086018915" sldId="260"/>
            <ac:spMk id="12" creationId="{9F2882B7-E3B8-2C81-7CA2-AC868742BC46}"/>
          </ac:spMkLst>
        </pc:spChg>
        <pc:spChg chg="add mod">
          <ac:chgData name="Alistair Fang" userId="78864434-0cf2-4820-8063-63d30832ffb1" providerId="ADAL" clId="{041E41B0-0C33-4C8F-9AC5-45C50B78F4CC}" dt="2024-05-06T14:55:49.586" v="581" actId="14100"/>
          <ac:spMkLst>
            <pc:docMk/>
            <pc:sldMk cId="3086018915" sldId="260"/>
            <ac:spMk id="13" creationId="{5867E17D-E59F-D370-F9FA-D2FA2C9E7611}"/>
          </ac:spMkLst>
        </pc:spChg>
        <pc:spChg chg="add mod">
          <ac:chgData name="Alistair Fang" userId="78864434-0cf2-4820-8063-63d30832ffb1" providerId="ADAL" clId="{041E41B0-0C33-4C8F-9AC5-45C50B78F4CC}" dt="2024-05-07T07:57:52.273" v="2847" actId="403"/>
          <ac:spMkLst>
            <pc:docMk/>
            <pc:sldMk cId="3086018915" sldId="260"/>
            <ac:spMk id="14" creationId="{A88C1B4C-6DDF-5DB1-67F8-ADDD376C05BA}"/>
          </ac:spMkLst>
        </pc:spChg>
        <pc:grpChg chg="add mod">
          <ac:chgData name="Alistair Fang" userId="78864434-0cf2-4820-8063-63d30832ffb1" providerId="ADAL" clId="{041E41B0-0C33-4C8F-9AC5-45C50B78F4CC}" dt="2024-05-09T06:56:07.882" v="3623" actId="1076"/>
          <ac:grpSpMkLst>
            <pc:docMk/>
            <pc:sldMk cId="3086018915" sldId="260"/>
            <ac:grpSpMk id="2" creationId="{18D54AE4-57B5-A58D-2202-5D517C589CBE}"/>
          </ac:grpSpMkLst>
        </pc:grpChg>
        <pc:picChg chg="add mod">
          <ac:chgData name="Alistair Fang" userId="78864434-0cf2-4820-8063-63d30832ffb1" providerId="ADAL" clId="{041E41B0-0C33-4C8F-9AC5-45C50B78F4CC}" dt="2024-05-09T06:55:39.547" v="3617" actId="164"/>
          <ac:picMkLst>
            <pc:docMk/>
            <pc:sldMk cId="3086018915" sldId="260"/>
            <ac:picMk id="5" creationId="{B6F21196-0B1F-435E-211B-346E2D36A2D7}"/>
          </ac:picMkLst>
        </pc:picChg>
        <pc:picChg chg="add mod">
          <ac:chgData name="Alistair Fang" userId="78864434-0cf2-4820-8063-63d30832ffb1" providerId="ADAL" clId="{041E41B0-0C33-4C8F-9AC5-45C50B78F4CC}" dt="2024-05-06T14:56:17.126" v="585" actId="1076"/>
          <ac:picMkLst>
            <pc:docMk/>
            <pc:sldMk cId="3086018915" sldId="260"/>
            <ac:picMk id="10" creationId="{7E6B6D07-1346-9E9A-1474-756165FCA8F0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6:53.708" v="3863" actId="20577"/>
        <pc:sldMkLst>
          <pc:docMk/>
          <pc:sldMk cId="2584644755" sldId="261"/>
        </pc:sldMkLst>
        <pc:spChg chg="add mod ord">
          <ac:chgData name="Alistair Fang" userId="78864434-0cf2-4820-8063-63d30832ffb1" providerId="ADAL" clId="{041E41B0-0C33-4C8F-9AC5-45C50B78F4CC}" dt="2024-05-09T07:06:53.708" v="3863" actId="20577"/>
          <ac:spMkLst>
            <pc:docMk/>
            <pc:sldMk cId="2584644755" sldId="261"/>
            <ac:spMk id="2" creationId="{8E966E09-C265-B1EE-162B-77E76CE1ED2A}"/>
          </ac:spMkLst>
        </pc:spChg>
        <pc:spChg chg="del">
          <ac:chgData name="Alistair Fang" userId="78864434-0cf2-4820-8063-63d30832ffb1" providerId="ADAL" clId="{041E41B0-0C33-4C8F-9AC5-45C50B78F4CC}" dt="2024-05-06T14:57:08.363" v="588" actId="478"/>
          <ac:spMkLst>
            <pc:docMk/>
            <pc:sldMk cId="2584644755" sldId="261"/>
            <ac:spMk id="2" creationId="{D99A46AC-4103-8AB8-7E90-2C24290907CC}"/>
          </ac:spMkLst>
        </pc:spChg>
        <pc:spChg chg="del">
          <ac:chgData name="Alistair Fang" userId="78864434-0cf2-4820-8063-63d30832ffb1" providerId="ADAL" clId="{041E41B0-0C33-4C8F-9AC5-45C50B78F4CC}" dt="2024-05-06T14:57:09.975" v="589" actId="478"/>
          <ac:spMkLst>
            <pc:docMk/>
            <pc:sldMk cId="2584644755" sldId="261"/>
            <ac:spMk id="3" creationId="{4460BFA2-112D-688C-1DA4-4EDDF425BBDF}"/>
          </ac:spMkLst>
        </pc:spChg>
        <pc:spChg chg="add mod">
          <ac:chgData name="Alistair Fang" userId="78864434-0cf2-4820-8063-63d30832ffb1" providerId="ADAL" clId="{041E41B0-0C33-4C8F-9AC5-45C50B78F4CC}" dt="2024-05-09T06:28:53.846" v="3494" actId="14100"/>
          <ac:spMkLst>
            <pc:docMk/>
            <pc:sldMk cId="2584644755" sldId="261"/>
            <ac:spMk id="6" creationId="{8424A75B-24AF-0B1D-DAB7-60CF0B4B7BA2}"/>
          </ac:spMkLst>
        </pc:spChg>
        <pc:spChg chg="add mod">
          <ac:chgData name="Alistair Fang" userId="78864434-0cf2-4820-8063-63d30832ffb1" providerId="ADAL" clId="{041E41B0-0C33-4C8F-9AC5-45C50B78F4CC}" dt="2024-05-06T14:58:30.975" v="684" actId="14100"/>
          <ac:spMkLst>
            <pc:docMk/>
            <pc:sldMk cId="2584644755" sldId="261"/>
            <ac:spMk id="7" creationId="{D01A68E3-DD92-A120-9BEA-FCCC7978E377}"/>
          </ac:spMkLst>
        </pc:spChg>
        <pc:spChg chg="add mod">
          <ac:chgData name="Alistair Fang" userId="78864434-0cf2-4820-8063-63d30832ffb1" providerId="ADAL" clId="{041E41B0-0C33-4C8F-9AC5-45C50B78F4CC}" dt="2024-05-07T07:58:07.596" v="2848" actId="403"/>
          <ac:spMkLst>
            <pc:docMk/>
            <pc:sldMk cId="2584644755" sldId="261"/>
            <ac:spMk id="8" creationId="{20FF0771-1F66-D6C0-8FE9-2990531806A4}"/>
          </ac:spMkLst>
        </pc:spChg>
        <pc:spChg chg="add mod">
          <ac:chgData name="Alistair Fang" userId="78864434-0cf2-4820-8063-63d30832ffb1" providerId="ADAL" clId="{041E41B0-0C33-4C8F-9AC5-45C50B78F4CC}" dt="2024-05-09T06:28:40.915" v="3491" actId="113"/>
          <ac:spMkLst>
            <pc:docMk/>
            <pc:sldMk cId="2584644755" sldId="261"/>
            <ac:spMk id="11" creationId="{13A8F192-DDFF-113D-0BB6-283FBAB6CA23}"/>
          </ac:spMkLst>
        </pc:spChg>
        <pc:spChg chg="add mod">
          <ac:chgData name="Alistair Fang" userId="78864434-0cf2-4820-8063-63d30832ffb1" providerId="ADAL" clId="{041E41B0-0C33-4C8F-9AC5-45C50B78F4CC}" dt="2024-05-06T15:00:05.349" v="716" actId="14100"/>
          <ac:spMkLst>
            <pc:docMk/>
            <pc:sldMk cId="2584644755" sldId="261"/>
            <ac:spMk id="12" creationId="{8FC04646-03AA-AC55-65CD-A30050ADA77D}"/>
          </ac:spMkLst>
        </pc:spChg>
        <pc:spChg chg="add mod">
          <ac:chgData name="Alistair Fang" userId="78864434-0cf2-4820-8063-63d30832ffb1" providerId="ADAL" clId="{041E41B0-0C33-4C8F-9AC5-45C50B78F4CC}" dt="2024-05-07T07:58:07.596" v="2848" actId="403"/>
          <ac:spMkLst>
            <pc:docMk/>
            <pc:sldMk cId="2584644755" sldId="261"/>
            <ac:spMk id="13" creationId="{C5C3D9AE-3DA2-B672-454C-052009B6FD9F}"/>
          </ac:spMkLst>
        </pc:spChg>
        <pc:spChg chg="add mod">
          <ac:chgData name="Alistair Fang" userId="78864434-0cf2-4820-8063-63d30832ffb1" providerId="ADAL" clId="{041E41B0-0C33-4C8F-9AC5-45C50B78F4CC}" dt="2024-05-06T15:00:40.249" v="733" actId="14100"/>
          <ac:spMkLst>
            <pc:docMk/>
            <pc:sldMk cId="2584644755" sldId="261"/>
            <ac:spMk id="14" creationId="{EAAC1B85-87AC-E4DA-FC31-885A164705A3}"/>
          </ac:spMkLst>
        </pc:spChg>
        <pc:spChg chg="add mod">
          <ac:chgData name="Alistair Fang" userId="78864434-0cf2-4820-8063-63d30832ffb1" providerId="ADAL" clId="{041E41B0-0C33-4C8F-9AC5-45C50B78F4CC}" dt="2024-05-07T07:58:07.596" v="2848" actId="403"/>
          <ac:spMkLst>
            <pc:docMk/>
            <pc:sldMk cId="2584644755" sldId="261"/>
            <ac:spMk id="15" creationId="{C04B098D-3C5D-223E-CA6E-3823A74293CB}"/>
          </ac:spMkLst>
        </pc:spChg>
        <pc:spChg chg="add del mod">
          <ac:chgData name="Alistair Fang" userId="78864434-0cf2-4820-8063-63d30832ffb1" providerId="ADAL" clId="{041E41B0-0C33-4C8F-9AC5-45C50B78F4CC}" dt="2024-05-09T07:06:47.822" v="3849" actId="478"/>
          <ac:spMkLst>
            <pc:docMk/>
            <pc:sldMk cId="2584644755" sldId="261"/>
            <ac:spMk id="16" creationId="{E1B371FC-9523-093B-BE44-96A18A1DAD22}"/>
          </ac:spMkLst>
        </pc:spChg>
        <pc:picChg chg="add mod">
          <ac:chgData name="Alistair Fang" userId="78864434-0cf2-4820-8063-63d30832ffb1" providerId="ADAL" clId="{041E41B0-0C33-4C8F-9AC5-45C50B78F4CC}" dt="2024-05-06T14:57:23.866" v="592" actId="1076"/>
          <ac:picMkLst>
            <pc:docMk/>
            <pc:sldMk cId="2584644755" sldId="261"/>
            <ac:picMk id="5" creationId="{0E953338-237D-AF73-9751-4C7333B75EB8}"/>
          </ac:picMkLst>
        </pc:picChg>
        <pc:picChg chg="add mod">
          <ac:chgData name="Alistair Fang" userId="78864434-0cf2-4820-8063-63d30832ffb1" providerId="ADAL" clId="{041E41B0-0C33-4C8F-9AC5-45C50B78F4CC}" dt="2024-05-07T07:58:37.715" v="2881" actId="1076"/>
          <ac:picMkLst>
            <pc:docMk/>
            <pc:sldMk cId="2584644755" sldId="261"/>
            <ac:picMk id="10" creationId="{311D63EA-FA1C-FB6C-0063-5DF3A3EA6713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0:15.279" v="3704" actId="1076"/>
        <pc:sldMkLst>
          <pc:docMk/>
          <pc:sldMk cId="810874095" sldId="262"/>
        </pc:sldMkLst>
        <pc:spChg chg="del">
          <ac:chgData name="Alistair Fang" userId="78864434-0cf2-4820-8063-63d30832ffb1" providerId="ADAL" clId="{041E41B0-0C33-4C8F-9AC5-45C50B78F4CC}" dt="2024-05-06T15:01:29.010" v="740" actId="478"/>
          <ac:spMkLst>
            <pc:docMk/>
            <pc:sldMk cId="810874095" sldId="262"/>
            <ac:spMk id="2" creationId="{CC5B1078-8B33-C861-8FD6-F4BACB0D5B47}"/>
          </ac:spMkLst>
        </pc:spChg>
        <pc:spChg chg="del">
          <ac:chgData name="Alistair Fang" userId="78864434-0cf2-4820-8063-63d30832ffb1" providerId="ADAL" clId="{041E41B0-0C33-4C8F-9AC5-45C50B78F4CC}" dt="2024-05-06T15:01:26.672" v="739" actId="478"/>
          <ac:spMkLst>
            <pc:docMk/>
            <pc:sldMk cId="810874095" sldId="262"/>
            <ac:spMk id="3" creationId="{9B2260D2-C6A6-44F2-476E-AA75AC2ADCE1}"/>
          </ac:spMkLst>
        </pc:spChg>
        <pc:spChg chg="add mod ord">
          <ac:chgData name="Alistair Fang" userId="78864434-0cf2-4820-8063-63d30832ffb1" providerId="ADAL" clId="{041E41B0-0C33-4C8F-9AC5-45C50B78F4CC}" dt="2024-05-09T07:00:05.889" v="3703" actId="20577"/>
          <ac:spMkLst>
            <pc:docMk/>
            <pc:sldMk cId="810874095" sldId="262"/>
            <ac:spMk id="3" creationId="{E2DC512E-97F4-C768-DD88-E6BA5A3B38B2}"/>
          </ac:spMkLst>
        </pc:spChg>
        <pc:spChg chg="add mod">
          <ac:chgData name="Alistair Fang" userId="78864434-0cf2-4820-8063-63d30832ffb1" providerId="ADAL" clId="{041E41B0-0C33-4C8F-9AC5-45C50B78F4CC}" dt="2024-05-09T07:00:15.279" v="3704" actId="1076"/>
          <ac:spMkLst>
            <pc:docMk/>
            <pc:sldMk cId="810874095" sldId="262"/>
            <ac:spMk id="6" creationId="{87397B9C-9555-0469-5E67-D8E8AAF3FB7D}"/>
          </ac:spMkLst>
        </pc:spChg>
        <pc:spChg chg="add mod">
          <ac:chgData name="Alistair Fang" userId="78864434-0cf2-4820-8063-63d30832ffb1" providerId="ADAL" clId="{041E41B0-0C33-4C8F-9AC5-45C50B78F4CC}" dt="2024-05-07T08:00:36.700" v="2890" actId="403"/>
          <ac:spMkLst>
            <pc:docMk/>
            <pc:sldMk cId="810874095" sldId="262"/>
            <ac:spMk id="7" creationId="{439AA17E-512C-BFF1-2C32-B018C17BD1EA}"/>
          </ac:spMkLst>
        </pc:spChg>
        <pc:spChg chg="add del mod">
          <ac:chgData name="Alistair Fang" userId="78864434-0cf2-4820-8063-63d30832ffb1" providerId="ADAL" clId="{041E41B0-0C33-4C8F-9AC5-45C50B78F4CC}" dt="2024-05-06T15:09:54.777" v="957" actId="478"/>
          <ac:spMkLst>
            <pc:docMk/>
            <pc:sldMk cId="810874095" sldId="262"/>
            <ac:spMk id="8" creationId="{9E16269B-DDB6-99A7-1616-6E21A604028A}"/>
          </ac:spMkLst>
        </pc:spChg>
        <pc:spChg chg="add mod ord">
          <ac:chgData name="Alistair Fang" userId="78864434-0cf2-4820-8063-63d30832ffb1" providerId="ADAL" clId="{041E41B0-0C33-4C8F-9AC5-45C50B78F4CC}" dt="2024-05-09T06:28:18.551" v="3474" actId="113"/>
          <ac:spMkLst>
            <pc:docMk/>
            <pc:sldMk cId="810874095" sldId="262"/>
            <ac:spMk id="9" creationId="{617C65EF-929A-A41B-DC4F-CFD826B0D740}"/>
          </ac:spMkLst>
        </pc:spChg>
        <pc:spChg chg="add mod">
          <ac:chgData name="Alistair Fang" userId="78864434-0cf2-4820-8063-63d30832ffb1" providerId="ADAL" clId="{041E41B0-0C33-4C8F-9AC5-45C50B78F4CC}" dt="2024-05-06T15:07:10.316" v="907"/>
          <ac:spMkLst>
            <pc:docMk/>
            <pc:sldMk cId="810874095" sldId="262"/>
            <ac:spMk id="10" creationId="{377746AB-8F40-2B8E-E05A-E114C769A517}"/>
          </ac:spMkLst>
        </pc:spChg>
        <pc:spChg chg="add mod">
          <ac:chgData name="Alistair Fang" userId="78864434-0cf2-4820-8063-63d30832ffb1" providerId="ADAL" clId="{041E41B0-0C33-4C8F-9AC5-45C50B78F4CC}" dt="2024-05-06T15:07:49.722" v="918" actId="14100"/>
          <ac:spMkLst>
            <pc:docMk/>
            <pc:sldMk cId="810874095" sldId="262"/>
            <ac:spMk id="13" creationId="{2AE0EACE-FA69-F2C9-4257-296760F457F9}"/>
          </ac:spMkLst>
        </pc:spChg>
        <pc:spChg chg="add mod">
          <ac:chgData name="Alistair Fang" userId="78864434-0cf2-4820-8063-63d30832ffb1" providerId="ADAL" clId="{041E41B0-0C33-4C8F-9AC5-45C50B78F4CC}" dt="2024-05-06T15:07:54.061" v="920" actId="1076"/>
          <ac:spMkLst>
            <pc:docMk/>
            <pc:sldMk cId="810874095" sldId="262"/>
            <ac:spMk id="14" creationId="{0340E11B-ED0D-A473-95C8-2DFE3673A335}"/>
          </ac:spMkLst>
        </pc:spChg>
        <pc:grpChg chg="add mod">
          <ac:chgData name="Alistair Fang" userId="78864434-0cf2-4820-8063-63d30832ffb1" providerId="ADAL" clId="{041E41B0-0C33-4C8F-9AC5-45C50B78F4CC}" dt="2024-05-07T07:59:28.929" v="2884" actId="1076"/>
          <ac:grpSpMkLst>
            <pc:docMk/>
            <pc:sldMk cId="810874095" sldId="262"/>
            <ac:grpSpMk id="2" creationId="{F69E029E-970B-230D-F53C-116FF5B505BA}"/>
          </ac:grpSpMkLst>
        </pc:grpChg>
        <pc:picChg chg="add mod modCrop">
          <ac:chgData name="Alistair Fang" userId="78864434-0cf2-4820-8063-63d30832ffb1" providerId="ADAL" clId="{041E41B0-0C33-4C8F-9AC5-45C50B78F4CC}" dt="2024-05-07T07:59:22.730" v="2883" actId="164"/>
          <ac:picMkLst>
            <pc:docMk/>
            <pc:sldMk cId="810874095" sldId="262"/>
            <ac:picMk id="5" creationId="{88A0FDC6-15DF-8AE9-3021-95225B29F1B3}"/>
          </ac:picMkLst>
        </pc:picChg>
        <pc:picChg chg="add mod">
          <ac:chgData name="Alistair Fang" userId="78864434-0cf2-4820-8063-63d30832ffb1" providerId="ADAL" clId="{041E41B0-0C33-4C8F-9AC5-45C50B78F4CC}" dt="2024-05-06T15:07:31.282" v="912" actId="1076"/>
          <ac:picMkLst>
            <pc:docMk/>
            <pc:sldMk cId="810874095" sldId="262"/>
            <ac:picMk id="12" creationId="{094FA1B3-19F9-61B8-3F45-AB2170692535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0:52.854" v="3740" actId="20577"/>
        <pc:sldMkLst>
          <pc:docMk/>
          <pc:sldMk cId="1673069672" sldId="263"/>
        </pc:sldMkLst>
        <pc:spChg chg="add mod ord">
          <ac:chgData name="Alistair Fang" userId="78864434-0cf2-4820-8063-63d30832ffb1" providerId="ADAL" clId="{041E41B0-0C33-4C8F-9AC5-45C50B78F4CC}" dt="2024-05-09T07:00:36.198" v="3736" actId="20577"/>
          <ac:spMkLst>
            <pc:docMk/>
            <pc:sldMk cId="1673069672" sldId="263"/>
            <ac:spMk id="2" creationId="{67AA5DCF-D475-E80B-5C37-A8D965935251}"/>
          </ac:spMkLst>
        </pc:spChg>
        <pc:spChg chg="del">
          <ac:chgData name="Alistair Fang" userId="78864434-0cf2-4820-8063-63d30832ffb1" providerId="ADAL" clId="{041E41B0-0C33-4C8F-9AC5-45C50B78F4CC}" dt="2024-05-06T15:08:23.048" v="923" actId="478"/>
          <ac:spMkLst>
            <pc:docMk/>
            <pc:sldMk cId="1673069672" sldId="263"/>
            <ac:spMk id="2" creationId="{BA14DE73-1C07-C083-13BA-FF3DE532F615}"/>
          </ac:spMkLst>
        </pc:spChg>
        <pc:spChg chg="del">
          <ac:chgData name="Alistair Fang" userId="78864434-0cf2-4820-8063-63d30832ffb1" providerId="ADAL" clId="{041E41B0-0C33-4C8F-9AC5-45C50B78F4CC}" dt="2024-05-06T15:08:12.877" v="922" actId="478"/>
          <ac:spMkLst>
            <pc:docMk/>
            <pc:sldMk cId="1673069672" sldId="263"/>
            <ac:spMk id="3" creationId="{BB9BF5F1-8CF9-4B8B-A501-066730EC582A}"/>
          </ac:spMkLst>
        </pc:spChg>
        <pc:spChg chg="add mod">
          <ac:chgData name="Alistair Fang" userId="78864434-0cf2-4820-8063-63d30832ffb1" providerId="ADAL" clId="{041E41B0-0C33-4C8F-9AC5-45C50B78F4CC}" dt="2024-05-09T07:00:52.854" v="3740" actId="20577"/>
          <ac:spMkLst>
            <pc:docMk/>
            <pc:sldMk cId="1673069672" sldId="263"/>
            <ac:spMk id="6" creationId="{6626DEC7-81C2-424C-D6F1-5CB8168FB857}"/>
          </ac:spMkLst>
        </pc:spChg>
        <pc:spChg chg="add mod">
          <ac:chgData name="Alistair Fang" userId="78864434-0cf2-4820-8063-63d30832ffb1" providerId="ADAL" clId="{041E41B0-0C33-4C8F-9AC5-45C50B78F4CC}" dt="2024-05-06T15:09:40.356" v="956" actId="1076"/>
          <ac:spMkLst>
            <pc:docMk/>
            <pc:sldMk cId="1673069672" sldId="263"/>
            <ac:spMk id="7" creationId="{F6EAB23F-B0F8-5518-13A5-D1F1D2374990}"/>
          </ac:spMkLst>
        </pc:spChg>
        <pc:spChg chg="add mod">
          <ac:chgData name="Alistair Fang" userId="78864434-0cf2-4820-8063-63d30832ffb1" providerId="ADAL" clId="{041E41B0-0C33-4C8F-9AC5-45C50B78F4CC}" dt="2024-05-07T08:01:00.105" v="2892" actId="403"/>
          <ac:spMkLst>
            <pc:docMk/>
            <pc:sldMk cId="1673069672" sldId="263"/>
            <ac:spMk id="8" creationId="{AF7B79CD-5B48-9AEB-D7B9-D4B62854A219}"/>
          </ac:spMkLst>
        </pc:spChg>
        <pc:spChg chg="add mod">
          <ac:chgData name="Alistair Fang" userId="78864434-0cf2-4820-8063-63d30832ffb1" providerId="ADAL" clId="{041E41B0-0C33-4C8F-9AC5-45C50B78F4CC}" dt="2024-05-06T15:10:10.610" v="961" actId="14100"/>
          <ac:spMkLst>
            <pc:docMk/>
            <pc:sldMk cId="1673069672" sldId="263"/>
            <ac:spMk id="9" creationId="{7C000A3A-3590-09F3-FA89-D6E767FC39C9}"/>
          </ac:spMkLst>
        </pc:spChg>
        <pc:spChg chg="add mod">
          <ac:chgData name="Alistair Fang" userId="78864434-0cf2-4820-8063-63d30832ffb1" providerId="ADAL" clId="{041E41B0-0C33-4C8F-9AC5-45C50B78F4CC}" dt="2024-05-07T08:01:00.105" v="2892" actId="403"/>
          <ac:spMkLst>
            <pc:docMk/>
            <pc:sldMk cId="1673069672" sldId="263"/>
            <ac:spMk id="10" creationId="{BBE4E0FC-5D9B-71CC-824A-39BECE60E336}"/>
          </ac:spMkLst>
        </pc:spChg>
        <pc:spChg chg="add mod">
          <ac:chgData name="Alistair Fang" userId="78864434-0cf2-4820-8063-63d30832ffb1" providerId="ADAL" clId="{041E41B0-0C33-4C8F-9AC5-45C50B78F4CC}" dt="2024-05-06T15:10:30.289" v="965" actId="14100"/>
          <ac:spMkLst>
            <pc:docMk/>
            <pc:sldMk cId="1673069672" sldId="263"/>
            <ac:spMk id="11" creationId="{EB893693-B8AA-7FEB-0265-129E16318531}"/>
          </ac:spMkLst>
        </pc:spChg>
        <pc:spChg chg="add mod">
          <ac:chgData name="Alistair Fang" userId="78864434-0cf2-4820-8063-63d30832ffb1" providerId="ADAL" clId="{041E41B0-0C33-4C8F-9AC5-45C50B78F4CC}" dt="2024-05-07T08:01:00.105" v="2892" actId="403"/>
          <ac:spMkLst>
            <pc:docMk/>
            <pc:sldMk cId="1673069672" sldId="263"/>
            <ac:spMk id="12" creationId="{8CB84BE8-E03D-C83D-C95C-5D890666E805}"/>
          </ac:spMkLst>
        </pc:spChg>
        <pc:picChg chg="add mod">
          <ac:chgData name="Alistair Fang" userId="78864434-0cf2-4820-8063-63d30832ffb1" providerId="ADAL" clId="{041E41B0-0C33-4C8F-9AC5-45C50B78F4CC}" dt="2024-05-06T15:09:08.073" v="925" actId="14100"/>
          <ac:picMkLst>
            <pc:docMk/>
            <pc:sldMk cId="1673069672" sldId="263"/>
            <ac:picMk id="5" creationId="{7CED0A4E-B783-88ED-EFDA-DDD810E3CE4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36:54.422" v="3526" actId="20577"/>
        <pc:sldMkLst>
          <pc:docMk/>
          <pc:sldMk cId="1403178544" sldId="264"/>
        </pc:sldMkLst>
        <pc:spChg chg="del">
          <ac:chgData name="Alistair Fang" userId="78864434-0cf2-4820-8063-63d30832ffb1" providerId="ADAL" clId="{041E41B0-0C33-4C8F-9AC5-45C50B78F4CC}" dt="2024-05-06T15:12:21.614" v="1000" actId="478"/>
          <ac:spMkLst>
            <pc:docMk/>
            <pc:sldMk cId="1403178544" sldId="264"/>
            <ac:spMk id="2" creationId="{B248D2EC-3C02-88A6-427D-7772CA6DD0F1}"/>
          </ac:spMkLst>
        </pc:spChg>
        <pc:spChg chg="add mod">
          <ac:chgData name="Alistair Fang" userId="78864434-0cf2-4820-8063-63d30832ffb1" providerId="ADAL" clId="{041E41B0-0C33-4C8F-9AC5-45C50B78F4CC}" dt="2024-05-09T06:36:54.422" v="3526" actId="20577"/>
          <ac:spMkLst>
            <pc:docMk/>
            <pc:sldMk cId="1403178544" sldId="264"/>
            <ac:spMk id="3" creationId="{13257D6E-4A8E-F25C-D756-E58EDBB88066}"/>
          </ac:spMkLst>
        </pc:spChg>
        <pc:spChg chg="del">
          <ac:chgData name="Alistair Fang" userId="78864434-0cf2-4820-8063-63d30832ffb1" providerId="ADAL" clId="{041E41B0-0C33-4C8F-9AC5-45C50B78F4CC}" dt="2024-05-06T15:12:20.068" v="999" actId="478"/>
          <ac:spMkLst>
            <pc:docMk/>
            <pc:sldMk cId="1403178544" sldId="264"/>
            <ac:spMk id="3" creationId="{F09DA287-8123-582B-1F6A-66B91C73AFFB}"/>
          </ac:spMkLst>
        </pc:spChg>
        <pc:spChg chg="add mod">
          <ac:chgData name="Alistair Fang" userId="78864434-0cf2-4820-8063-63d30832ffb1" providerId="ADAL" clId="{041E41B0-0C33-4C8F-9AC5-45C50B78F4CC}" dt="2024-05-09T06:33:25.849" v="3501" actId="1076"/>
          <ac:spMkLst>
            <pc:docMk/>
            <pc:sldMk cId="1403178544" sldId="264"/>
            <ac:spMk id="6" creationId="{DD4BF94D-3381-8014-55B5-41912FAC21CF}"/>
          </ac:spMkLst>
        </pc:spChg>
        <pc:spChg chg="add del mod">
          <ac:chgData name="Alistair Fang" userId="78864434-0cf2-4820-8063-63d30832ffb1" providerId="ADAL" clId="{041E41B0-0C33-4C8F-9AC5-45C50B78F4CC}" dt="2024-05-09T06:36:46.672" v="3506" actId="478"/>
          <ac:spMkLst>
            <pc:docMk/>
            <pc:sldMk cId="1403178544" sldId="264"/>
            <ac:spMk id="7" creationId="{D9DB4B43-06D5-0633-82D3-8D0EC9A5EA5F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8" creationId="{F9910C8B-85B8-2453-7DA6-83E47086537A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9" creationId="{A60B6EBD-C744-F5FF-272F-B8467CA66842}"/>
          </ac:spMkLst>
        </pc:spChg>
        <pc:spChg chg="add mod">
          <ac:chgData name="Alistair Fang" userId="78864434-0cf2-4820-8063-63d30832ffb1" providerId="ADAL" clId="{041E41B0-0C33-4C8F-9AC5-45C50B78F4CC}" dt="2024-05-06T15:14:05.513" v="1095" actId="571"/>
          <ac:spMkLst>
            <pc:docMk/>
            <pc:sldMk cId="1403178544" sldId="264"/>
            <ac:spMk id="11" creationId="{9E7EF408-A85C-91D1-AD48-CEFCA638C611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12" creationId="{0EC6B98C-2CD5-CC7C-27D9-F4E58D718EF8}"/>
          </ac:spMkLst>
        </pc:spChg>
        <pc:spChg chg="add mod">
          <ac:chgData name="Alistair Fang" userId="78864434-0cf2-4820-8063-63d30832ffb1" providerId="ADAL" clId="{041E41B0-0C33-4C8F-9AC5-45C50B78F4CC}" dt="2024-05-09T06:34:50.346" v="3504" actId="1076"/>
          <ac:spMkLst>
            <pc:docMk/>
            <pc:sldMk cId="1403178544" sldId="264"/>
            <ac:spMk id="13" creationId="{20336123-F913-2F67-9946-BDA133E62BC8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14" creationId="{1C8CD02F-17B2-B8A0-23FD-213393573D94}"/>
          </ac:spMkLst>
        </pc:spChg>
        <pc:spChg chg="add mod">
          <ac:chgData name="Alistair Fang" userId="78864434-0cf2-4820-8063-63d30832ffb1" providerId="ADAL" clId="{041E41B0-0C33-4C8F-9AC5-45C50B78F4CC}" dt="2024-05-09T06:33:14.560" v="3497" actId="164"/>
          <ac:spMkLst>
            <pc:docMk/>
            <pc:sldMk cId="1403178544" sldId="264"/>
            <ac:spMk id="15" creationId="{B8469A4C-3943-4D37-B49A-ECE006CCAE73}"/>
          </ac:spMkLst>
        </pc:spChg>
        <pc:grpChg chg="add mod">
          <ac:chgData name="Alistair Fang" userId="78864434-0cf2-4820-8063-63d30832ffb1" providerId="ADAL" clId="{041E41B0-0C33-4C8F-9AC5-45C50B78F4CC}" dt="2024-05-09T06:33:20.732" v="3500" actId="1076"/>
          <ac:grpSpMkLst>
            <pc:docMk/>
            <pc:sldMk cId="1403178544" sldId="264"/>
            <ac:grpSpMk id="2" creationId="{C680FA3B-3555-A172-F361-D47AD7ED7450}"/>
          </ac:grpSpMkLst>
        </pc:grpChg>
        <pc:picChg chg="add mod">
          <ac:chgData name="Alistair Fang" userId="78864434-0cf2-4820-8063-63d30832ffb1" providerId="ADAL" clId="{041E41B0-0C33-4C8F-9AC5-45C50B78F4CC}" dt="2024-05-09T06:33:14.560" v="3497" actId="164"/>
          <ac:picMkLst>
            <pc:docMk/>
            <pc:sldMk cId="1403178544" sldId="264"/>
            <ac:picMk id="5" creationId="{4FCEC550-0837-0BF5-C2EC-BC7D8CA0E777}"/>
          </ac:picMkLst>
        </pc:picChg>
        <pc:picChg chg="add mod">
          <ac:chgData name="Alistair Fang" userId="78864434-0cf2-4820-8063-63d30832ffb1" providerId="ADAL" clId="{041E41B0-0C33-4C8F-9AC5-45C50B78F4CC}" dt="2024-05-06T15:14:05.513" v="1095" actId="571"/>
          <ac:picMkLst>
            <pc:docMk/>
            <pc:sldMk cId="1403178544" sldId="264"/>
            <ac:picMk id="10" creationId="{B8DD1234-3AE0-8FC2-2E35-90E8CC8A7CCB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6:37:05.636" v="3536" actId="20577"/>
        <pc:sldMkLst>
          <pc:docMk/>
          <pc:sldMk cId="979958411" sldId="265"/>
        </pc:sldMkLst>
        <pc:spChg chg="del">
          <ac:chgData name="Alistair Fang" userId="78864434-0cf2-4820-8063-63d30832ffb1" providerId="ADAL" clId="{041E41B0-0C33-4C8F-9AC5-45C50B78F4CC}" dt="2024-05-06T15:19:26.347" v="1119" actId="478"/>
          <ac:spMkLst>
            <pc:docMk/>
            <pc:sldMk cId="979958411" sldId="265"/>
            <ac:spMk id="2" creationId="{0189164C-6326-9DE3-F948-59FD54E55B20}"/>
          </ac:spMkLst>
        </pc:spChg>
        <pc:spChg chg="add del mod">
          <ac:chgData name="Alistair Fang" userId="78864434-0cf2-4820-8063-63d30832ffb1" providerId="ADAL" clId="{041E41B0-0C33-4C8F-9AC5-45C50B78F4CC}" dt="2024-05-09T06:37:01.199" v="3527" actId="478"/>
          <ac:spMkLst>
            <pc:docMk/>
            <pc:sldMk cId="979958411" sldId="265"/>
            <ac:spMk id="2" creationId="{4223DD3F-64F8-F39C-FB34-4922AEDD77E2}"/>
          </ac:spMkLst>
        </pc:spChg>
        <pc:spChg chg="del">
          <ac:chgData name="Alistair Fang" userId="78864434-0cf2-4820-8063-63d30832ffb1" providerId="ADAL" clId="{041E41B0-0C33-4C8F-9AC5-45C50B78F4CC}" dt="2024-05-06T15:19:23.659" v="1118" actId="478"/>
          <ac:spMkLst>
            <pc:docMk/>
            <pc:sldMk cId="979958411" sldId="265"/>
            <ac:spMk id="3" creationId="{09088D26-1A7B-1BC7-FF74-20B6B4B03E61}"/>
          </ac:spMkLst>
        </pc:spChg>
        <pc:spChg chg="add mod">
          <ac:chgData name="Alistair Fang" userId="78864434-0cf2-4820-8063-63d30832ffb1" providerId="ADAL" clId="{041E41B0-0C33-4C8F-9AC5-45C50B78F4CC}" dt="2024-05-09T06:37:05.636" v="3536" actId="20577"/>
          <ac:spMkLst>
            <pc:docMk/>
            <pc:sldMk cId="979958411" sldId="265"/>
            <ac:spMk id="3" creationId="{32378D8D-933B-9878-AEB8-CBC0026A2CB4}"/>
          </ac:spMkLst>
        </pc:spChg>
        <pc:spChg chg="add mod">
          <ac:chgData name="Alistair Fang" userId="78864434-0cf2-4820-8063-63d30832ffb1" providerId="ADAL" clId="{041E41B0-0C33-4C8F-9AC5-45C50B78F4CC}" dt="2024-05-09T06:27:14.740" v="3435" actId="113"/>
          <ac:spMkLst>
            <pc:docMk/>
            <pc:sldMk cId="979958411" sldId="265"/>
            <ac:spMk id="6" creationId="{AF053A3F-7420-914E-428B-C2BADE77FD94}"/>
          </ac:spMkLst>
        </pc:spChg>
        <pc:spChg chg="add mod">
          <ac:chgData name="Alistair Fang" userId="78864434-0cf2-4820-8063-63d30832ffb1" providerId="ADAL" clId="{041E41B0-0C33-4C8F-9AC5-45C50B78F4CC}" dt="2024-05-07T08:02:13.110" v="2898" actId="14100"/>
          <ac:spMkLst>
            <pc:docMk/>
            <pc:sldMk cId="979958411" sldId="265"/>
            <ac:spMk id="7" creationId="{4B04D4C9-EA2B-9A41-50FD-150FF08AC6E3}"/>
          </ac:spMkLst>
        </pc:spChg>
        <pc:spChg chg="add del mod">
          <ac:chgData name="Alistair Fang" userId="78864434-0cf2-4820-8063-63d30832ffb1" providerId="ADAL" clId="{041E41B0-0C33-4C8F-9AC5-45C50B78F4CC}" dt="2024-05-07T08:03:04.558" v="2907" actId="478"/>
          <ac:spMkLst>
            <pc:docMk/>
            <pc:sldMk cId="979958411" sldId="265"/>
            <ac:spMk id="10" creationId="{EA14DBD1-9C11-9AE8-C2B5-6AC39767B9E3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13" creationId="{00956EF7-01C8-53A4-DBA9-E322B333D397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14" creationId="{200C2D35-C731-5EB0-9785-730D7900BF15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15" creationId="{4C2DE2C3-DEBB-921D-4614-83C709760393}"/>
          </ac:spMkLst>
        </pc:spChg>
        <pc:spChg chg="add mod">
          <ac:chgData name="Alistair Fang" userId="78864434-0cf2-4820-8063-63d30832ffb1" providerId="ADAL" clId="{041E41B0-0C33-4C8F-9AC5-45C50B78F4CC}" dt="2024-05-07T08:02:36.721" v="2901" actId="403"/>
          <ac:spMkLst>
            <pc:docMk/>
            <pc:sldMk cId="979958411" sldId="265"/>
            <ac:spMk id="16" creationId="{25445425-9F12-F586-5EB3-8EBCCF3FCC24}"/>
          </ac:spMkLst>
        </pc:spChg>
        <pc:spChg chg="add mod">
          <ac:chgData name="Alistair Fang" userId="78864434-0cf2-4820-8063-63d30832ffb1" providerId="ADAL" clId="{041E41B0-0C33-4C8F-9AC5-45C50B78F4CC}" dt="2024-05-07T08:02:36.721" v="2901" actId="403"/>
          <ac:spMkLst>
            <pc:docMk/>
            <pc:sldMk cId="979958411" sldId="265"/>
            <ac:spMk id="17" creationId="{052BE934-399D-064E-13F5-C1DAE72D101B}"/>
          </ac:spMkLst>
        </pc:spChg>
        <pc:spChg chg="add mod">
          <ac:chgData name="Alistair Fang" userId="78864434-0cf2-4820-8063-63d30832ffb1" providerId="ADAL" clId="{041E41B0-0C33-4C8F-9AC5-45C50B78F4CC}" dt="2024-05-07T08:02:36.721" v="2901" actId="403"/>
          <ac:spMkLst>
            <pc:docMk/>
            <pc:sldMk cId="979958411" sldId="265"/>
            <ac:spMk id="18" creationId="{CC81A7B7-45AE-51C9-E5CA-37CA74872D1E}"/>
          </ac:spMkLst>
        </pc:spChg>
        <pc:spChg chg="add mod">
          <ac:chgData name="Alistair Fang" userId="78864434-0cf2-4820-8063-63d30832ffb1" providerId="ADAL" clId="{041E41B0-0C33-4C8F-9AC5-45C50B78F4CC}" dt="2024-05-09T06:27:14.740" v="3435" actId="113"/>
          <ac:spMkLst>
            <pc:docMk/>
            <pc:sldMk cId="979958411" sldId="265"/>
            <ac:spMk id="19" creationId="{6E2A5D24-5E96-424F-2D61-31517BDCF6F1}"/>
          </ac:spMkLst>
        </pc:spChg>
        <pc:spChg chg="add mod">
          <ac:chgData name="Alistair Fang" userId="78864434-0cf2-4820-8063-63d30832ffb1" providerId="ADAL" clId="{041E41B0-0C33-4C8F-9AC5-45C50B78F4CC}" dt="2024-05-07T08:02:28.875" v="2900" actId="1076"/>
          <ac:spMkLst>
            <pc:docMk/>
            <pc:sldMk cId="979958411" sldId="265"/>
            <ac:spMk id="20" creationId="{DB91D2CF-7B86-01A1-17C7-CA94900E7540}"/>
          </ac:spMkLst>
        </pc:spChg>
        <pc:picChg chg="add del mod">
          <ac:chgData name="Alistair Fang" userId="78864434-0cf2-4820-8063-63d30832ffb1" providerId="ADAL" clId="{041E41B0-0C33-4C8F-9AC5-45C50B78F4CC}" dt="2024-05-06T15:25:43.841" v="1175" actId="478"/>
          <ac:picMkLst>
            <pc:docMk/>
            <pc:sldMk cId="979958411" sldId="265"/>
            <ac:picMk id="5" creationId="{76150902-52FD-7B5A-2702-E7623DAEE34F}"/>
          </ac:picMkLst>
        </pc:picChg>
        <pc:picChg chg="add mod ord">
          <ac:chgData name="Alistair Fang" userId="78864434-0cf2-4820-8063-63d30832ffb1" providerId="ADAL" clId="{041E41B0-0C33-4C8F-9AC5-45C50B78F4CC}" dt="2024-05-07T08:02:13.110" v="2898" actId="14100"/>
          <ac:picMkLst>
            <pc:docMk/>
            <pc:sldMk cId="979958411" sldId="265"/>
            <ac:picMk id="9" creationId="{9C3C6396-6D78-597F-440E-0AC8CC3AF1B3}"/>
          </ac:picMkLst>
        </pc:picChg>
        <pc:picChg chg="add mod">
          <ac:chgData name="Alistair Fang" userId="78864434-0cf2-4820-8063-63d30832ffb1" providerId="ADAL" clId="{041E41B0-0C33-4C8F-9AC5-45C50B78F4CC}" dt="2024-05-07T08:02:28.875" v="2900" actId="1076"/>
          <ac:picMkLst>
            <pc:docMk/>
            <pc:sldMk cId="979958411" sldId="265"/>
            <ac:picMk id="12" creationId="{D5DABDBA-2B27-02B8-0562-1B92C141712E}"/>
          </ac:picMkLst>
        </pc:picChg>
      </pc:sldChg>
      <pc:sldChg chg="new del">
        <pc:chgData name="Alistair Fang" userId="78864434-0cf2-4820-8063-63d30832ffb1" providerId="ADAL" clId="{041E41B0-0C33-4C8F-9AC5-45C50B78F4CC}" dt="2024-05-07T03:55:44.644" v="1512" actId="47"/>
        <pc:sldMkLst>
          <pc:docMk/>
          <pc:sldMk cId="3355894699" sldId="266"/>
        </pc:sldMkLst>
      </pc:sldChg>
      <pc:sldChg chg="addSp delSp modSp new mod modClrScheme chgLayout">
        <pc:chgData name="Alistair Fang" userId="78864434-0cf2-4820-8063-63d30832ffb1" providerId="ADAL" clId="{041E41B0-0C33-4C8F-9AC5-45C50B78F4CC}" dt="2024-05-09T06:37:19.380" v="3549" actId="20577"/>
        <pc:sldMkLst>
          <pc:docMk/>
          <pc:sldMk cId="456520849" sldId="267"/>
        </pc:sldMkLst>
        <pc:spChg chg="add del mod">
          <ac:chgData name="Alistair Fang" userId="78864434-0cf2-4820-8063-63d30832ffb1" providerId="ADAL" clId="{041E41B0-0C33-4C8F-9AC5-45C50B78F4CC}" dt="2024-05-09T06:37:11.704" v="3537" actId="478"/>
          <ac:spMkLst>
            <pc:docMk/>
            <pc:sldMk cId="456520849" sldId="267"/>
            <ac:spMk id="4" creationId="{ADD44829-27CD-A700-69DE-81C5E10B0697}"/>
          </ac:spMkLst>
        </pc:spChg>
        <pc:spChg chg="add mod">
          <ac:chgData name="Alistair Fang" userId="78864434-0cf2-4820-8063-63d30832ffb1" providerId="ADAL" clId="{041E41B0-0C33-4C8F-9AC5-45C50B78F4CC}" dt="2024-05-09T04:25:03.690" v="3413" actId="113"/>
          <ac:spMkLst>
            <pc:docMk/>
            <pc:sldMk cId="456520849" sldId="267"/>
            <ac:spMk id="6" creationId="{D1F4FFBB-D0D0-ABF1-2D5A-CB2C4399FC89}"/>
          </ac:spMkLst>
        </pc:spChg>
        <pc:spChg chg="add mod">
          <ac:chgData name="Alistair Fang" userId="78864434-0cf2-4820-8063-63d30832ffb1" providerId="ADAL" clId="{041E41B0-0C33-4C8F-9AC5-45C50B78F4CC}" dt="2024-05-07T08:04:21.017" v="2918" actId="403"/>
          <ac:spMkLst>
            <pc:docMk/>
            <pc:sldMk cId="456520849" sldId="267"/>
            <ac:spMk id="7" creationId="{62E7B949-6144-8986-2BC5-ED15BBBB306A}"/>
          </ac:spMkLst>
        </pc:spChg>
        <pc:spChg chg="add mod">
          <ac:chgData name="Alistair Fang" userId="78864434-0cf2-4820-8063-63d30832ffb1" providerId="ADAL" clId="{041E41B0-0C33-4C8F-9AC5-45C50B78F4CC}" dt="2024-05-09T06:37:19.380" v="3549" actId="20577"/>
          <ac:spMkLst>
            <pc:docMk/>
            <pc:sldMk cId="456520849" sldId="267"/>
            <ac:spMk id="8" creationId="{292A2AD7-F07E-0CBA-4C5A-4E0C282DC1B3}"/>
          </ac:spMkLst>
        </pc:spChg>
        <pc:spChg chg="add mod">
          <ac:chgData name="Alistair Fang" userId="78864434-0cf2-4820-8063-63d30832ffb1" providerId="ADAL" clId="{041E41B0-0C33-4C8F-9AC5-45C50B78F4CC}" dt="2024-05-07T03:56:35.106" v="1587" actId="571"/>
          <ac:spMkLst>
            <pc:docMk/>
            <pc:sldMk cId="456520849" sldId="267"/>
            <ac:spMk id="9" creationId="{A079DD8B-748E-AF6C-4BAA-C6EEDA47A7E6}"/>
          </ac:spMkLst>
        </pc:spChg>
        <pc:spChg chg="add mod">
          <ac:chgData name="Alistair Fang" userId="78864434-0cf2-4820-8063-63d30832ffb1" providerId="ADAL" clId="{041E41B0-0C33-4C8F-9AC5-45C50B78F4CC}" dt="2024-05-07T03:56:38.166" v="1589" actId="571"/>
          <ac:spMkLst>
            <pc:docMk/>
            <pc:sldMk cId="456520849" sldId="267"/>
            <ac:spMk id="11" creationId="{CED21A07-DEED-E761-EC25-E389D447174C}"/>
          </ac:spMkLst>
        </pc:spChg>
        <pc:spChg chg="add mod">
          <ac:chgData name="Alistair Fang" userId="78864434-0cf2-4820-8063-63d30832ffb1" providerId="ADAL" clId="{041E41B0-0C33-4C8F-9AC5-45C50B78F4CC}" dt="2024-05-07T08:04:21.017" v="2918" actId="403"/>
          <ac:spMkLst>
            <pc:docMk/>
            <pc:sldMk cId="456520849" sldId="267"/>
            <ac:spMk id="12" creationId="{2F46B058-8CA7-577A-AB8E-CEB436C43FFC}"/>
          </ac:spMkLst>
        </pc:spChg>
        <pc:spChg chg="add mod">
          <ac:chgData name="Alistair Fang" userId="78864434-0cf2-4820-8063-63d30832ffb1" providerId="ADAL" clId="{041E41B0-0C33-4C8F-9AC5-45C50B78F4CC}" dt="2024-05-07T08:04:21.017" v="2918" actId="403"/>
          <ac:spMkLst>
            <pc:docMk/>
            <pc:sldMk cId="456520849" sldId="267"/>
            <ac:spMk id="13" creationId="{78AD400A-2CF0-3179-7CA7-090F05A59865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6" creationId="{F9D0631C-2797-2B9E-D5CD-71BB09E2A085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7" creationId="{D6A344F7-94D9-9EDE-7B91-1297F8FFD1CE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8" creationId="{01FC209F-85B0-B683-B9E8-5F7ADA60D544}"/>
          </ac:spMkLst>
        </pc:spChg>
        <pc:spChg chg="add mod">
          <ac:chgData name="Alistair Fang" userId="78864434-0cf2-4820-8063-63d30832ffb1" providerId="ADAL" clId="{041E41B0-0C33-4C8F-9AC5-45C50B78F4CC}" dt="2024-05-09T04:23:52.128" v="3393" actId="164"/>
          <ac:spMkLst>
            <pc:docMk/>
            <pc:sldMk cId="456520849" sldId="267"/>
            <ac:spMk id="19" creationId="{1B3C4D69-F39C-DEF6-3257-60FF5CBFB883}"/>
          </ac:spMkLst>
        </pc:spChg>
        <pc:spChg chg="add del mod">
          <ac:chgData name="Alistair Fang" userId="78864434-0cf2-4820-8063-63d30832ffb1" providerId="ADAL" clId="{041E41B0-0C33-4C8F-9AC5-45C50B78F4CC}" dt="2024-05-09T04:24:54.583" v="3409" actId="478"/>
          <ac:spMkLst>
            <pc:docMk/>
            <pc:sldMk cId="456520849" sldId="267"/>
            <ac:spMk id="20" creationId="{C4E75F10-105A-3368-6A22-7FF72972077E}"/>
          </ac:spMkLst>
        </pc:spChg>
        <pc:grpChg chg="add mod">
          <ac:chgData name="Alistair Fang" userId="78864434-0cf2-4820-8063-63d30832ffb1" providerId="ADAL" clId="{041E41B0-0C33-4C8F-9AC5-45C50B78F4CC}" dt="2024-05-09T04:25:10.264" v="3415" actId="14100"/>
          <ac:grpSpMkLst>
            <pc:docMk/>
            <pc:sldMk cId="456520849" sldId="267"/>
            <ac:grpSpMk id="2" creationId="{030B4C2C-309A-0F55-AE73-183C775FD22C}"/>
          </ac:grpSpMkLst>
        </pc:grpChg>
        <pc:grpChg chg="add del mod">
          <ac:chgData name="Alistair Fang" userId="78864434-0cf2-4820-8063-63d30832ffb1" providerId="ADAL" clId="{041E41B0-0C33-4C8F-9AC5-45C50B78F4CC}" dt="2024-05-09T04:23:55.005" v="3394" actId="21"/>
          <ac:grpSpMkLst>
            <pc:docMk/>
            <pc:sldMk cId="456520849" sldId="267"/>
            <ac:grpSpMk id="3" creationId="{926C8DFD-9501-E40E-E739-3F88DA4536E5}"/>
          </ac:grpSpMkLst>
        </pc:grpChg>
        <pc:picChg chg="add del mod">
          <ac:chgData name="Alistair Fang" userId="78864434-0cf2-4820-8063-63d30832ffb1" providerId="ADAL" clId="{041E41B0-0C33-4C8F-9AC5-45C50B78F4CC}" dt="2024-05-07T03:55:19.660" v="1507" actId="478"/>
          <ac:picMkLst>
            <pc:docMk/>
            <pc:sldMk cId="456520849" sldId="267"/>
            <ac:picMk id="3" creationId="{014F81D9-1F82-4F64-FCCA-DCC36D653B31}"/>
          </ac:picMkLst>
        </pc:picChg>
        <pc:picChg chg="add mod">
          <ac:chgData name="Alistair Fang" userId="78864434-0cf2-4820-8063-63d30832ffb1" providerId="ADAL" clId="{041E41B0-0C33-4C8F-9AC5-45C50B78F4CC}" dt="2024-05-07T08:04:00.172" v="2915" actId="164"/>
          <ac:picMkLst>
            <pc:docMk/>
            <pc:sldMk cId="456520849" sldId="267"/>
            <ac:picMk id="5" creationId="{122EF2CF-7F2D-73B7-E830-F08C9FAB7B1D}"/>
          </ac:picMkLst>
        </pc:picChg>
        <pc:picChg chg="add mod">
          <ac:chgData name="Alistair Fang" userId="78864434-0cf2-4820-8063-63d30832ffb1" providerId="ADAL" clId="{041E41B0-0C33-4C8F-9AC5-45C50B78F4CC}" dt="2024-05-07T03:56:35.106" v="1587" actId="571"/>
          <ac:picMkLst>
            <pc:docMk/>
            <pc:sldMk cId="456520849" sldId="267"/>
            <ac:picMk id="8" creationId="{CA9B2829-294D-3DEA-BB62-1B7E696F5B53}"/>
          </ac:picMkLst>
        </pc:picChg>
        <pc:picChg chg="add mod">
          <ac:chgData name="Alistair Fang" userId="78864434-0cf2-4820-8063-63d30832ffb1" providerId="ADAL" clId="{041E41B0-0C33-4C8F-9AC5-45C50B78F4CC}" dt="2024-05-07T03:56:38.166" v="1589" actId="571"/>
          <ac:picMkLst>
            <pc:docMk/>
            <pc:sldMk cId="456520849" sldId="267"/>
            <ac:picMk id="10" creationId="{6914035F-3F36-F94A-F33B-ED4AB64D566D}"/>
          </ac:picMkLst>
        </pc:picChg>
        <pc:picChg chg="add mod">
          <ac:chgData name="Alistair Fang" userId="78864434-0cf2-4820-8063-63d30832ffb1" providerId="ADAL" clId="{041E41B0-0C33-4C8F-9AC5-45C50B78F4CC}" dt="2024-05-09T04:23:52.128" v="3393" actId="164"/>
          <ac:picMkLst>
            <pc:docMk/>
            <pc:sldMk cId="456520849" sldId="267"/>
            <ac:picMk id="15" creationId="{1887288C-892C-7BD3-F3AB-935B8B718AE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6:30.335" v="3848" actId="20577"/>
        <pc:sldMkLst>
          <pc:docMk/>
          <pc:sldMk cId="2807960532" sldId="268"/>
        </pc:sldMkLst>
        <pc:spChg chg="add del mod">
          <ac:chgData name="Alistair Fang" userId="78864434-0cf2-4820-8063-63d30832ffb1" providerId="ADAL" clId="{041E41B0-0C33-4C8F-9AC5-45C50B78F4CC}" dt="2024-05-09T07:06:22.916" v="3838" actId="478"/>
          <ac:spMkLst>
            <pc:docMk/>
            <pc:sldMk cId="2807960532" sldId="268"/>
            <ac:spMk id="2" creationId="{17D3CC86-375C-9066-6915-93C1E1A99F37}"/>
          </ac:spMkLst>
        </pc:spChg>
        <pc:spChg chg="add mod">
          <ac:chgData name="Alistair Fang" userId="78864434-0cf2-4820-8063-63d30832ffb1" providerId="ADAL" clId="{041E41B0-0C33-4C8F-9AC5-45C50B78F4CC}" dt="2024-05-09T04:23:25.639" v="3391" actId="113"/>
          <ac:spMkLst>
            <pc:docMk/>
            <pc:sldMk cId="2807960532" sldId="268"/>
            <ac:spMk id="4" creationId="{2365603D-DAB2-1919-8BA7-5BC83C03D445}"/>
          </ac:spMkLst>
        </pc:spChg>
        <pc:spChg chg="add mod">
          <ac:chgData name="Alistair Fang" userId="78864434-0cf2-4820-8063-63d30832ffb1" providerId="ADAL" clId="{041E41B0-0C33-4C8F-9AC5-45C50B78F4CC}" dt="2024-05-09T02:44:54.373" v="3170" actId="164"/>
          <ac:spMkLst>
            <pc:docMk/>
            <pc:sldMk cId="2807960532" sldId="268"/>
            <ac:spMk id="5" creationId="{7A9BF79E-B498-6B2D-6B85-6232986B08EE}"/>
          </ac:spMkLst>
        </pc:spChg>
        <pc:spChg chg="add mod">
          <ac:chgData name="Alistair Fang" userId="78864434-0cf2-4820-8063-63d30832ffb1" providerId="ADAL" clId="{041E41B0-0C33-4C8F-9AC5-45C50B78F4CC}" dt="2024-05-07T04:03:16.828" v="1724"/>
          <ac:spMkLst>
            <pc:docMk/>
            <pc:sldMk cId="2807960532" sldId="268"/>
            <ac:spMk id="6" creationId="{5D58D616-0966-D0CD-44D6-2118FA14FD0E}"/>
          </ac:spMkLst>
        </pc:spChg>
        <pc:spChg chg="add mod">
          <ac:chgData name="Alistair Fang" userId="78864434-0cf2-4820-8063-63d30832ffb1" providerId="ADAL" clId="{041E41B0-0C33-4C8F-9AC5-45C50B78F4CC}" dt="2024-05-07T05:34:29.925" v="1822"/>
          <ac:spMkLst>
            <pc:docMk/>
            <pc:sldMk cId="2807960532" sldId="268"/>
            <ac:spMk id="7" creationId="{0E1EFD45-FA88-88B3-1F1F-5432F9273423}"/>
          </ac:spMkLst>
        </pc:spChg>
        <pc:spChg chg="add mod ord">
          <ac:chgData name="Alistair Fang" userId="78864434-0cf2-4820-8063-63d30832ffb1" providerId="ADAL" clId="{041E41B0-0C33-4C8F-9AC5-45C50B78F4CC}" dt="2024-05-09T07:06:30.335" v="3848" actId="20577"/>
          <ac:spMkLst>
            <pc:docMk/>
            <pc:sldMk cId="2807960532" sldId="268"/>
            <ac:spMk id="7" creationId="{69FF1EBC-388F-276E-4183-CD9105AE8C30}"/>
          </ac:spMkLst>
        </pc:spChg>
        <pc:spChg chg="add mod">
          <ac:chgData name="Alistair Fang" userId="78864434-0cf2-4820-8063-63d30832ffb1" providerId="ADAL" clId="{041E41B0-0C33-4C8F-9AC5-45C50B78F4CC}" dt="2024-05-09T02:44:54.373" v="3170" actId="164"/>
          <ac:spMkLst>
            <pc:docMk/>
            <pc:sldMk cId="2807960532" sldId="268"/>
            <ac:spMk id="8" creationId="{7E6AFF6C-9F2C-C1BA-9F0C-C6A8499678E5}"/>
          </ac:spMkLst>
        </pc:spChg>
        <pc:grpChg chg="add mod">
          <ac:chgData name="Alistair Fang" userId="78864434-0cf2-4820-8063-63d30832ffb1" providerId="ADAL" clId="{041E41B0-0C33-4C8F-9AC5-45C50B78F4CC}" dt="2024-05-09T02:45:06.007" v="3178" actId="1035"/>
          <ac:grpSpMkLst>
            <pc:docMk/>
            <pc:sldMk cId="2807960532" sldId="268"/>
            <ac:grpSpMk id="6" creationId="{7F8C1C6A-85A2-781A-787E-10E93950CFCF}"/>
          </ac:grpSpMkLst>
        </pc:grpChg>
        <pc:picChg chg="add del mod">
          <ac:chgData name="Alistair Fang" userId="78864434-0cf2-4820-8063-63d30832ffb1" providerId="ADAL" clId="{041E41B0-0C33-4C8F-9AC5-45C50B78F4CC}" dt="2024-05-09T02:44:54.373" v="3170" actId="164"/>
          <ac:picMkLst>
            <pc:docMk/>
            <pc:sldMk cId="2807960532" sldId="268"/>
            <ac:picMk id="3" creationId="{323C484F-81ED-6B53-065A-54AB3F010236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6:12.121" v="3836" actId="20577"/>
        <pc:sldMkLst>
          <pc:docMk/>
          <pc:sldMk cId="352551085" sldId="269"/>
        </pc:sldMkLst>
        <pc:spChg chg="add mod">
          <ac:chgData name="Alistair Fang" userId="78864434-0cf2-4820-8063-63d30832ffb1" providerId="ADAL" clId="{041E41B0-0C33-4C8F-9AC5-45C50B78F4CC}" dt="2024-05-09T04:22:54.300" v="3380" actId="20577"/>
          <ac:spMkLst>
            <pc:docMk/>
            <pc:sldMk cId="352551085" sldId="269"/>
            <ac:spMk id="4" creationId="{6D63CFEF-182D-F612-0FB4-0A19A2BFE19B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5" creationId="{AA2DFF69-5A21-EC1F-8815-B1AC2EA0EB3D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6" creationId="{04CBF98C-EFCF-E8AB-E785-300B7A395947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7" creationId="{86B91B28-C080-B052-A3DF-90373BFDB213}"/>
          </ac:spMkLst>
        </pc:spChg>
        <pc:spChg chg="add del mod">
          <ac:chgData name="Alistair Fang" userId="78864434-0cf2-4820-8063-63d30832ffb1" providerId="ADAL" clId="{041E41B0-0C33-4C8F-9AC5-45C50B78F4CC}" dt="2024-05-09T07:06:04.178" v="3815" actId="478"/>
          <ac:spMkLst>
            <pc:docMk/>
            <pc:sldMk cId="352551085" sldId="269"/>
            <ac:spMk id="8" creationId="{08B1BB8B-19D4-54D3-1A6E-5289B28082C2}"/>
          </ac:spMkLst>
        </pc:spChg>
        <pc:spChg chg="add mod">
          <ac:chgData name="Alistair Fang" userId="78864434-0cf2-4820-8063-63d30832ffb1" providerId="ADAL" clId="{041E41B0-0C33-4C8F-9AC5-45C50B78F4CC}" dt="2024-05-07T08:10:02.703" v="2936" actId="164"/>
          <ac:spMkLst>
            <pc:docMk/>
            <pc:sldMk cId="352551085" sldId="269"/>
            <ac:spMk id="9" creationId="{35E127BB-7820-8953-750C-D1C209EB1200}"/>
          </ac:spMkLst>
        </pc:spChg>
        <pc:spChg chg="add del mod">
          <ac:chgData name="Alistair Fang" userId="78864434-0cf2-4820-8063-63d30832ffb1" providerId="ADAL" clId="{041E41B0-0C33-4C8F-9AC5-45C50B78F4CC}" dt="2024-05-09T04:21:49.578" v="3313" actId="21"/>
          <ac:spMkLst>
            <pc:docMk/>
            <pc:sldMk cId="352551085" sldId="269"/>
            <ac:spMk id="12" creationId="{5B11CC01-FCEB-BA09-9274-A23115B9D5E1}"/>
          </ac:spMkLst>
        </pc:spChg>
        <pc:spChg chg="add mod">
          <ac:chgData name="Alistair Fang" userId="78864434-0cf2-4820-8063-63d30832ffb1" providerId="ADAL" clId="{041E41B0-0C33-4C8F-9AC5-45C50B78F4CC}" dt="2024-05-09T04:20:48.257" v="3299" actId="164"/>
          <ac:spMkLst>
            <pc:docMk/>
            <pc:sldMk cId="352551085" sldId="269"/>
            <ac:spMk id="13" creationId="{115AD29F-D981-5C22-64DE-01D07B1E8191}"/>
          </ac:spMkLst>
        </pc:spChg>
        <pc:spChg chg="add mod">
          <ac:chgData name="Alistair Fang" userId="78864434-0cf2-4820-8063-63d30832ffb1" providerId="ADAL" clId="{041E41B0-0C33-4C8F-9AC5-45C50B78F4CC}" dt="2024-05-09T04:20:48.257" v="3299" actId="164"/>
          <ac:spMkLst>
            <pc:docMk/>
            <pc:sldMk cId="352551085" sldId="269"/>
            <ac:spMk id="14" creationId="{0522F640-A38E-379A-D93F-1501D5037972}"/>
          </ac:spMkLst>
        </pc:spChg>
        <pc:spChg chg="add mod ord">
          <ac:chgData name="Alistair Fang" userId="78864434-0cf2-4820-8063-63d30832ffb1" providerId="ADAL" clId="{041E41B0-0C33-4C8F-9AC5-45C50B78F4CC}" dt="2024-05-09T07:06:12.121" v="3836" actId="20577"/>
          <ac:spMkLst>
            <pc:docMk/>
            <pc:sldMk cId="352551085" sldId="269"/>
            <ac:spMk id="16" creationId="{3E49EDAD-029C-46E1-8C42-BF96A39443B0}"/>
          </ac:spMkLst>
        </pc:spChg>
        <pc:grpChg chg="add mod">
          <ac:chgData name="Alistair Fang" userId="78864434-0cf2-4820-8063-63d30832ffb1" providerId="ADAL" clId="{041E41B0-0C33-4C8F-9AC5-45C50B78F4CC}" dt="2024-05-09T04:22:30.672" v="3348" actId="1076"/>
          <ac:grpSpMkLst>
            <pc:docMk/>
            <pc:sldMk cId="352551085" sldId="269"/>
            <ac:grpSpMk id="2" creationId="{A6AC42D0-9D10-B5C5-2BB9-1DEB9FBE1D97}"/>
          </ac:grpSpMkLst>
        </pc:grpChg>
        <pc:grpChg chg="add del mod">
          <ac:chgData name="Alistair Fang" userId="78864434-0cf2-4820-8063-63d30832ffb1" providerId="ADAL" clId="{041E41B0-0C33-4C8F-9AC5-45C50B78F4CC}" dt="2024-05-09T04:21:36.530" v="3308" actId="21"/>
          <ac:grpSpMkLst>
            <pc:docMk/>
            <pc:sldMk cId="352551085" sldId="269"/>
            <ac:grpSpMk id="10" creationId="{25BEFB01-1F61-050B-B7B7-569723A5E906}"/>
          </ac:grpSpMkLst>
        </pc:grpChg>
        <pc:picChg chg="add mod modCrop">
          <ac:chgData name="Alistair Fang" userId="78864434-0cf2-4820-8063-63d30832ffb1" providerId="ADAL" clId="{041E41B0-0C33-4C8F-9AC5-45C50B78F4CC}" dt="2024-05-07T08:10:02.703" v="2936" actId="164"/>
          <ac:picMkLst>
            <pc:docMk/>
            <pc:sldMk cId="352551085" sldId="269"/>
            <ac:picMk id="3" creationId="{81D02645-46DF-277F-6062-43183EB3FB9A}"/>
          </ac:picMkLst>
        </pc:picChg>
        <pc:picChg chg="add del mod">
          <ac:chgData name="Alistair Fang" userId="78864434-0cf2-4820-8063-63d30832ffb1" providerId="ADAL" clId="{041E41B0-0C33-4C8F-9AC5-45C50B78F4CC}" dt="2024-05-09T04:21:30.244" v="3307" actId="21"/>
          <ac:picMkLst>
            <pc:docMk/>
            <pc:sldMk cId="352551085" sldId="269"/>
            <ac:picMk id="11" creationId="{653A73CD-CB2E-99A4-373D-ED768F3FB69B}"/>
          </ac:picMkLst>
        </pc:picChg>
        <pc:picChg chg="add mod">
          <ac:chgData name="Alistair Fang" userId="78864434-0cf2-4820-8063-63d30832ffb1" providerId="ADAL" clId="{041E41B0-0C33-4C8F-9AC5-45C50B78F4CC}" dt="2024-05-09T04:21:26.749" v="3306"/>
          <ac:picMkLst>
            <pc:docMk/>
            <pc:sldMk cId="352551085" sldId="269"/>
            <ac:picMk id="15" creationId="{2DA1BC73-0F6F-93C8-2A10-A8A20CEBB848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1:53.648" v="3775" actId="20577"/>
        <pc:sldMkLst>
          <pc:docMk/>
          <pc:sldMk cId="1414135776" sldId="270"/>
        </pc:sldMkLst>
        <pc:spChg chg="add del mod">
          <ac:chgData name="Alistair Fang" userId="78864434-0cf2-4820-8063-63d30832ffb1" providerId="ADAL" clId="{041E41B0-0C33-4C8F-9AC5-45C50B78F4CC}" dt="2024-05-09T04:18:44.624" v="3263" actId="478"/>
          <ac:spMkLst>
            <pc:docMk/>
            <pc:sldMk cId="1414135776" sldId="270"/>
            <ac:spMk id="2" creationId="{CE767F79-7DD9-A744-066D-80126D233A15}"/>
          </ac:spMkLst>
        </pc:spChg>
        <pc:spChg chg="add mod">
          <ac:chgData name="Alistair Fang" userId="78864434-0cf2-4820-8063-63d30832ffb1" providerId="ADAL" clId="{041E41B0-0C33-4C8F-9AC5-45C50B78F4CC}" dt="2024-05-09T04:19:50.597" v="3278" actId="1076"/>
          <ac:spMkLst>
            <pc:docMk/>
            <pc:sldMk cId="1414135776" sldId="270"/>
            <ac:spMk id="5" creationId="{429916B2-AD31-0732-20B6-60661B0615B5}"/>
          </ac:spMkLst>
        </pc:spChg>
        <pc:spChg chg="add mod">
          <ac:chgData name="Alistair Fang" userId="78864434-0cf2-4820-8063-63d30832ffb1" providerId="ADAL" clId="{041E41B0-0C33-4C8F-9AC5-45C50B78F4CC}" dt="2024-05-09T04:19:36.765" v="3274" actId="164"/>
          <ac:spMkLst>
            <pc:docMk/>
            <pc:sldMk cId="1414135776" sldId="270"/>
            <ac:spMk id="6" creationId="{D44D875D-9789-7CA3-36EB-21B67052D476}"/>
          </ac:spMkLst>
        </pc:spChg>
        <pc:spChg chg="add mod">
          <ac:chgData name="Alistair Fang" userId="78864434-0cf2-4820-8063-63d30832ffb1" providerId="ADAL" clId="{041E41B0-0C33-4C8F-9AC5-45C50B78F4CC}" dt="2024-05-09T04:19:36.765" v="3274" actId="164"/>
          <ac:spMkLst>
            <pc:docMk/>
            <pc:sldMk cId="1414135776" sldId="270"/>
            <ac:spMk id="7" creationId="{666DC366-7327-60CF-0C94-263F0F267B14}"/>
          </ac:spMkLst>
        </pc:spChg>
        <pc:spChg chg="add del mod">
          <ac:chgData name="Alistair Fang" userId="78864434-0cf2-4820-8063-63d30832ffb1" providerId="ADAL" clId="{041E41B0-0C33-4C8F-9AC5-45C50B78F4CC}" dt="2024-05-09T07:01:48.372" v="3766" actId="478"/>
          <ac:spMkLst>
            <pc:docMk/>
            <pc:sldMk cId="1414135776" sldId="270"/>
            <ac:spMk id="8" creationId="{0C9D9264-E3E3-8E36-68BB-45B447831E0A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0" creationId="{FB37B042-4C7C-46F0-6D78-E229F3D19100}"/>
          </ac:spMkLst>
        </pc:spChg>
        <pc:spChg chg="add del mod">
          <ac:chgData name="Alistair Fang" userId="78864434-0cf2-4820-8063-63d30832ffb1" providerId="ADAL" clId="{041E41B0-0C33-4C8F-9AC5-45C50B78F4CC}" dt="2024-05-09T04:17:41.816" v="3251" actId="21"/>
          <ac:spMkLst>
            <pc:docMk/>
            <pc:sldMk cId="1414135776" sldId="270"/>
            <ac:spMk id="11" creationId="{B0BF931B-2476-CB3E-1098-8D3425CFD765}"/>
          </ac:spMkLst>
        </pc:spChg>
        <pc:spChg chg="add del mod">
          <ac:chgData name="Alistair Fang" userId="78864434-0cf2-4820-8063-63d30832ffb1" providerId="ADAL" clId="{041E41B0-0C33-4C8F-9AC5-45C50B78F4CC}" dt="2024-05-09T04:17:41.816" v="3251" actId="21"/>
          <ac:spMkLst>
            <pc:docMk/>
            <pc:sldMk cId="1414135776" sldId="270"/>
            <ac:spMk id="12" creationId="{B1CB543F-B2E5-E00E-4EF9-84991AB1F5B8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3" creationId="{F7864849-CF37-B75C-308B-9A3AAFA9E466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4" creationId="{490184E0-CBD6-9C4E-D13E-722F4ACE5B9E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5" creationId="{E9270355-247B-B41D-459F-8FA3B9B96BB3}"/>
          </ac:spMkLst>
        </pc:spChg>
        <pc:spChg chg="add mod">
          <ac:chgData name="Alistair Fang" userId="78864434-0cf2-4820-8063-63d30832ffb1" providerId="ADAL" clId="{041E41B0-0C33-4C8F-9AC5-45C50B78F4CC}" dt="2024-05-09T04:14:59.608" v="3194" actId="164"/>
          <ac:spMkLst>
            <pc:docMk/>
            <pc:sldMk cId="1414135776" sldId="270"/>
            <ac:spMk id="16" creationId="{A8B29639-6EC0-5244-B7C0-41C7A9D8403C}"/>
          </ac:spMkLst>
        </pc:spChg>
        <pc:spChg chg="add mod ord">
          <ac:chgData name="Alistair Fang" userId="78864434-0cf2-4820-8063-63d30832ffb1" providerId="ADAL" clId="{041E41B0-0C33-4C8F-9AC5-45C50B78F4CC}" dt="2024-05-09T07:01:53.648" v="3775" actId="20577"/>
          <ac:spMkLst>
            <pc:docMk/>
            <pc:sldMk cId="1414135776" sldId="270"/>
            <ac:spMk id="18" creationId="{8830F5EE-F136-9625-6BB1-DFE220EDDB1D}"/>
          </ac:spMkLst>
        </pc:spChg>
        <pc:grpChg chg="add del mod">
          <ac:chgData name="Alistair Fang" userId="78864434-0cf2-4820-8063-63d30832ffb1" providerId="ADAL" clId="{041E41B0-0C33-4C8F-9AC5-45C50B78F4CC}" dt="2024-05-09T04:15:00.953" v="3195" actId="21"/>
          <ac:grpSpMkLst>
            <pc:docMk/>
            <pc:sldMk cId="1414135776" sldId="270"/>
            <ac:grpSpMk id="3" creationId="{456271A6-E829-DBD0-0A1B-CD3D39A95693}"/>
          </ac:grpSpMkLst>
        </pc:grpChg>
        <pc:grpChg chg="add mod">
          <ac:chgData name="Alistair Fang" userId="78864434-0cf2-4820-8063-63d30832ffb1" providerId="ADAL" clId="{041E41B0-0C33-4C8F-9AC5-45C50B78F4CC}" dt="2024-05-09T04:19:53.277" v="3279" actId="1076"/>
          <ac:grpSpMkLst>
            <pc:docMk/>
            <pc:sldMk cId="1414135776" sldId="270"/>
            <ac:grpSpMk id="17" creationId="{A753267B-46C3-6167-8BC9-FED36D674CE1}"/>
          </ac:grpSpMkLst>
        </pc:grpChg>
        <pc:picChg chg="add mod">
          <ac:chgData name="Alistair Fang" userId="78864434-0cf2-4820-8063-63d30832ffb1" providerId="ADAL" clId="{041E41B0-0C33-4C8F-9AC5-45C50B78F4CC}" dt="2024-05-09T04:19:36.765" v="3274" actId="164"/>
          <ac:picMkLst>
            <pc:docMk/>
            <pc:sldMk cId="1414135776" sldId="270"/>
            <ac:picMk id="4" creationId="{6136F530-D8C0-69C6-4A40-6241B9346C8B}"/>
          </ac:picMkLst>
        </pc:picChg>
        <pc:picChg chg="add mod">
          <ac:chgData name="Alistair Fang" userId="78864434-0cf2-4820-8063-63d30832ffb1" providerId="ADAL" clId="{041E41B0-0C33-4C8F-9AC5-45C50B78F4CC}" dt="2024-05-09T04:14:59.608" v="3194" actId="164"/>
          <ac:picMkLst>
            <pc:docMk/>
            <pc:sldMk cId="1414135776" sldId="270"/>
            <ac:picMk id="9" creationId="{49BA1996-7D9F-552F-A06C-E95D2BE32773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3:49.610" v="3789" actId="20577"/>
        <pc:sldMkLst>
          <pc:docMk/>
          <pc:sldMk cId="3147721010" sldId="271"/>
        </pc:sldMkLst>
        <pc:spChg chg="add del mod">
          <ac:chgData name="Alistair Fang" userId="78864434-0cf2-4820-8063-63d30832ffb1" providerId="ADAL" clId="{041E41B0-0C33-4C8F-9AC5-45C50B78F4CC}" dt="2024-05-09T04:17:10.108" v="3237" actId="478"/>
          <ac:spMkLst>
            <pc:docMk/>
            <pc:sldMk cId="3147721010" sldId="271"/>
            <ac:spMk id="4" creationId="{161765CB-2A55-1262-E2F0-3439B374D33E}"/>
          </ac:spMkLst>
        </pc:spChg>
        <pc:spChg chg="add mod">
          <ac:chgData name="Alistair Fang" userId="78864434-0cf2-4820-8063-63d30832ffb1" providerId="ADAL" clId="{041E41B0-0C33-4C8F-9AC5-45C50B78F4CC}" dt="2024-05-09T04:17:14.785" v="3239" actId="113"/>
          <ac:spMkLst>
            <pc:docMk/>
            <pc:sldMk cId="3147721010" sldId="271"/>
            <ac:spMk id="6" creationId="{450A5C1D-D89A-2862-2CCA-EB023D90C10E}"/>
          </ac:spMkLst>
        </pc:spChg>
        <pc:spChg chg="add mod">
          <ac:chgData name="Alistair Fang" userId="78864434-0cf2-4820-8063-63d30832ffb1" providerId="ADAL" clId="{041E41B0-0C33-4C8F-9AC5-45C50B78F4CC}" dt="2024-05-07T08:39:31.338" v="2952" actId="164"/>
          <ac:spMkLst>
            <pc:docMk/>
            <pc:sldMk cId="3147721010" sldId="271"/>
            <ac:spMk id="7" creationId="{58A6117F-9F7F-F23B-136E-2B75E28EAC4F}"/>
          </ac:spMkLst>
        </pc:spChg>
        <pc:spChg chg="add mod">
          <ac:chgData name="Alistair Fang" userId="78864434-0cf2-4820-8063-63d30832ffb1" providerId="ADAL" clId="{041E41B0-0C33-4C8F-9AC5-45C50B78F4CC}" dt="2024-05-09T02:40:47.402" v="3132" actId="1076"/>
          <ac:spMkLst>
            <pc:docMk/>
            <pc:sldMk cId="3147721010" sldId="271"/>
            <ac:spMk id="8" creationId="{B6EE3DB2-C056-80C0-BD9A-70C3050EF61C}"/>
          </ac:spMkLst>
        </pc:spChg>
        <pc:spChg chg="add mod">
          <ac:chgData name="Alistair Fang" userId="78864434-0cf2-4820-8063-63d30832ffb1" providerId="ADAL" clId="{041E41B0-0C33-4C8F-9AC5-45C50B78F4CC}" dt="2024-05-07T08:39:31.338" v="2952" actId="164"/>
          <ac:spMkLst>
            <pc:docMk/>
            <pc:sldMk cId="3147721010" sldId="271"/>
            <ac:spMk id="9" creationId="{AB831BF7-DAB4-1D0C-351C-0BD37C700BD6}"/>
          </ac:spMkLst>
        </pc:spChg>
        <pc:spChg chg="add mod">
          <ac:chgData name="Alistair Fang" userId="78864434-0cf2-4820-8063-63d30832ffb1" providerId="ADAL" clId="{041E41B0-0C33-4C8F-9AC5-45C50B78F4CC}" dt="2024-05-09T04:17:06.497" v="3236"/>
          <ac:spMkLst>
            <pc:docMk/>
            <pc:sldMk cId="3147721010" sldId="271"/>
            <ac:spMk id="10" creationId="{4BACD977-7B8D-5E0B-8F5D-C626CA59323B}"/>
          </ac:spMkLst>
        </pc:spChg>
        <pc:spChg chg="add del mod">
          <ac:chgData name="Alistair Fang" userId="78864434-0cf2-4820-8063-63d30832ffb1" providerId="ADAL" clId="{041E41B0-0C33-4C8F-9AC5-45C50B78F4CC}" dt="2024-05-09T02:38:52.541" v="3114" actId="21"/>
          <ac:spMkLst>
            <pc:docMk/>
            <pc:sldMk cId="3147721010" sldId="271"/>
            <ac:spMk id="12" creationId="{49AE1CBC-E507-AB0B-815E-E5E33C091A47}"/>
          </ac:spMkLst>
        </pc:spChg>
        <pc:spChg chg="add del mod">
          <ac:chgData name="Alistair Fang" userId="78864434-0cf2-4820-8063-63d30832ffb1" providerId="ADAL" clId="{041E41B0-0C33-4C8F-9AC5-45C50B78F4CC}" dt="2024-05-09T02:38:21.684" v="3107" actId="21"/>
          <ac:spMkLst>
            <pc:docMk/>
            <pc:sldMk cId="3147721010" sldId="271"/>
            <ac:spMk id="13" creationId="{39D3107B-BE70-708A-E5A6-DD41D838709C}"/>
          </ac:spMkLst>
        </pc:spChg>
        <pc:spChg chg="add del mod">
          <ac:chgData name="Alistair Fang" userId="78864434-0cf2-4820-8063-63d30832ffb1" providerId="ADAL" clId="{041E41B0-0C33-4C8F-9AC5-45C50B78F4CC}" dt="2024-05-09T02:38:28.499" v="3109" actId="21"/>
          <ac:spMkLst>
            <pc:docMk/>
            <pc:sldMk cId="3147721010" sldId="271"/>
            <ac:spMk id="14" creationId="{115528BC-16F4-7764-3D23-36EDB308A8F5}"/>
          </ac:spMkLst>
        </pc:spChg>
        <pc:spChg chg="add mod">
          <ac:chgData name="Alistair Fang" userId="78864434-0cf2-4820-8063-63d30832ffb1" providerId="ADAL" clId="{041E41B0-0C33-4C8F-9AC5-45C50B78F4CC}" dt="2024-05-09T02:37:37.954" v="3098" actId="164"/>
          <ac:spMkLst>
            <pc:docMk/>
            <pc:sldMk cId="3147721010" sldId="271"/>
            <ac:spMk id="15" creationId="{A7530406-E2FB-A4DC-406E-587EF150B568}"/>
          </ac:spMkLst>
        </pc:spChg>
        <pc:spChg chg="add mod">
          <ac:chgData name="Alistair Fang" userId="78864434-0cf2-4820-8063-63d30832ffb1" providerId="ADAL" clId="{041E41B0-0C33-4C8F-9AC5-45C50B78F4CC}" dt="2024-05-09T02:37:37.954" v="3098" actId="164"/>
          <ac:spMkLst>
            <pc:docMk/>
            <pc:sldMk cId="3147721010" sldId="271"/>
            <ac:spMk id="16" creationId="{8EF34420-4EA1-93DB-DBE2-82F91CE1A98F}"/>
          </ac:spMkLst>
        </pc:spChg>
        <pc:spChg chg="add del mod">
          <ac:chgData name="Alistair Fang" userId="78864434-0cf2-4820-8063-63d30832ffb1" providerId="ADAL" clId="{041E41B0-0C33-4C8F-9AC5-45C50B78F4CC}" dt="2024-05-09T07:03:44.886" v="3786" actId="478"/>
          <ac:spMkLst>
            <pc:docMk/>
            <pc:sldMk cId="3147721010" sldId="271"/>
            <ac:spMk id="17" creationId="{A0797F66-93FD-AD8D-2529-9BC646D6617B}"/>
          </ac:spMkLst>
        </pc:spChg>
        <pc:spChg chg="add mod ord">
          <ac:chgData name="Alistair Fang" userId="78864434-0cf2-4820-8063-63d30832ffb1" providerId="ADAL" clId="{041E41B0-0C33-4C8F-9AC5-45C50B78F4CC}" dt="2024-05-09T07:03:49.610" v="3789" actId="20577"/>
          <ac:spMkLst>
            <pc:docMk/>
            <pc:sldMk cId="3147721010" sldId="271"/>
            <ac:spMk id="18" creationId="{2E3DD5B5-B6CC-CFFC-C1B2-3C0CEA8D294E}"/>
          </ac:spMkLst>
        </pc:spChg>
        <pc:grpChg chg="add mod">
          <ac:chgData name="Alistair Fang" userId="78864434-0cf2-4820-8063-63d30832ffb1" providerId="ADAL" clId="{041E41B0-0C33-4C8F-9AC5-45C50B78F4CC}" dt="2024-05-09T02:43:57.587" v="3163" actId="1076"/>
          <ac:grpSpMkLst>
            <pc:docMk/>
            <pc:sldMk cId="3147721010" sldId="271"/>
            <ac:grpSpMk id="2" creationId="{CC3FB3A7-29B6-4EF8-A4F8-E7B85A88ED80}"/>
          </ac:grpSpMkLst>
        </pc:grpChg>
        <pc:grpChg chg="add del mod">
          <ac:chgData name="Alistair Fang" userId="78864434-0cf2-4820-8063-63d30832ffb1" providerId="ADAL" clId="{041E41B0-0C33-4C8F-9AC5-45C50B78F4CC}" dt="2024-05-09T02:40:06.021" v="3126" actId="21"/>
          <ac:grpSpMkLst>
            <pc:docMk/>
            <pc:sldMk cId="3147721010" sldId="271"/>
            <ac:grpSpMk id="3" creationId="{4A762EEE-D89C-9D48-8773-B1C5E55DD139}"/>
          </ac:grpSpMkLst>
        </pc:grpChg>
        <pc:picChg chg="add del mod">
          <ac:chgData name="Alistair Fang" userId="78864434-0cf2-4820-8063-63d30832ffb1" providerId="ADAL" clId="{041E41B0-0C33-4C8F-9AC5-45C50B78F4CC}" dt="2024-05-07T05:46:53.883" v="1949" actId="478"/>
          <ac:picMkLst>
            <pc:docMk/>
            <pc:sldMk cId="3147721010" sldId="271"/>
            <ac:picMk id="3" creationId="{0E93FD8B-7990-8E91-58AA-CCA1F9FCC247}"/>
          </ac:picMkLst>
        </pc:picChg>
        <pc:picChg chg="add mod">
          <ac:chgData name="Alistair Fang" userId="78864434-0cf2-4820-8063-63d30832ffb1" providerId="ADAL" clId="{041E41B0-0C33-4C8F-9AC5-45C50B78F4CC}" dt="2024-05-07T08:39:31.338" v="2952" actId="164"/>
          <ac:picMkLst>
            <pc:docMk/>
            <pc:sldMk cId="3147721010" sldId="271"/>
            <ac:picMk id="5" creationId="{C450A734-33F4-2E56-4BD0-6655BD2EAB03}"/>
          </ac:picMkLst>
        </pc:picChg>
        <pc:picChg chg="add del mod">
          <ac:chgData name="Alistair Fang" userId="78864434-0cf2-4820-8063-63d30832ffb1" providerId="ADAL" clId="{041E41B0-0C33-4C8F-9AC5-45C50B78F4CC}" dt="2024-05-09T02:38:11.235" v="3105" actId="21"/>
          <ac:picMkLst>
            <pc:docMk/>
            <pc:sldMk cId="3147721010" sldId="271"/>
            <ac:picMk id="11" creationId="{A254AE61-94B8-3986-0B3C-574E8C18C831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4:43.623" v="3803" actId="20577"/>
        <pc:sldMkLst>
          <pc:docMk/>
          <pc:sldMk cId="1241056506" sldId="272"/>
        </pc:sldMkLst>
        <pc:spChg chg="add del mod">
          <ac:chgData name="Alistair Fang" userId="78864434-0cf2-4820-8063-63d30832ffb1" providerId="ADAL" clId="{041E41B0-0C33-4C8F-9AC5-45C50B78F4CC}" dt="2024-05-09T07:04:37.387" v="3794" actId="478"/>
          <ac:spMkLst>
            <pc:docMk/>
            <pc:sldMk cId="1241056506" sldId="272"/>
            <ac:spMk id="3" creationId="{0ACC6657-7B2C-29AA-9E04-EF56FF80ED6F}"/>
          </ac:spMkLst>
        </pc:spChg>
        <pc:spChg chg="add mod">
          <ac:chgData name="Alistair Fang" userId="78864434-0cf2-4820-8063-63d30832ffb1" providerId="ADAL" clId="{041E41B0-0C33-4C8F-9AC5-45C50B78F4CC}" dt="2024-05-09T04:15:54.857" v="3214" actId="113"/>
          <ac:spMkLst>
            <pc:docMk/>
            <pc:sldMk cId="1241056506" sldId="272"/>
            <ac:spMk id="4" creationId="{74653886-123E-19E2-BD41-7B7D9CCC1CFD}"/>
          </ac:spMkLst>
        </pc:spChg>
        <pc:spChg chg="add mod ord">
          <ac:chgData name="Alistair Fang" userId="78864434-0cf2-4820-8063-63d30832ffb1" providerId="ADAL" clId="{041E41B0-0C33-4C8F-9AC5-45C50B78F4CC}" dt="2024-05-09T07:04:43.623" v="3803" actId="20577"/>
          <ac:spMkLst>
            <pc:docMk/>
            <pc:sldMk cId="1241056506" sldId="272"/>
            <ac:spMk id="5" creationId="{AC8EA107-10DB-EB73-7788-EC9E294502FD}"/>
          </ac:spMkLst>
        </pc:spChg>
        <pc:spChg chg="add mod">
          <ac:chgData name="Alistair Fang" userId="78864434-0cf2-4820-8063-63d30832ffb1" providerId="ADAL" clId="{041E41B0-0C33-4C8F-9AC5-45C50B78F4CC}" dt="2024-05-07T08:40:37.441" v="2965" actId="1076"/>
          <ac:spMkLst>
            <pc:docMk/>
            <pc:sldMk cId="1241056506" sldId="272"/>
            <ac:spMk id="11" creationId="{0A708AE6-0AAD-DFD2-4F60-06F07AC704F1}"/>
          </ac:spMkLst>
        </pc:spChg>
        <pc:spChg chg="add mod">
          <ac:chgData name="Alistair Fang" userId="78864434-0cf2-4820-8063-63d30832ffb1" providerId="ADAL" clId="{041E41B0-0C33-4C8F-9AC5-45C50B78F4CC}" dt="2024-05-07T08:40:27.399" v="2963" actId="1076"/>
          <ac:spMkLst>
            <pc:docMk/>
            <pc:sldMk cId="1241056506" sldId="272"/>
            <ac:spMk id="12" creationId="{C82E06F8-EB05-A758-A609-757770FBA393}"/>
          </ac:spMkLst>
        </pc:spChg>
        <pc:spChg chg="add mod">
          <ac:chgData name="Alistair Fang" userId="78864434-0cf2-4820-8063-63d30832ffb1" providerId="ADAL" clId="{041E41B0-0C33-4C8F-9AC5-45C50B78F4CC}" dt="2024-05-07T05:59:33.665" v="2249" actId="571"/>
          <ac:spMkLst>
            <pc:docMk/>
            <pc:sldMk cId="1241056506" sldId="272"/>
            <ac:spMk id="13" creationId="{1FE36A34-B98C-E2D5-FEE7-696ECBEC8376}"/>
          </ac:spMkLst>
        </pc:spChg>
        <pc:picChg chg="add del mod">
          <ac:chgData name="Alistair Fang" userId="78864434-0cf2-4820-8063-63d30832ffb1" providerId="ADAL" clId="{041E41B0-0C33-4C8F-9AC5-45C50B78F4CC}" dt="2024-05-07T05:54:59.854" v="2194" actId="478"/>
          <ac:picMkLst>
            <pc:docMk/>
            <pc:sldMk cId="1241056506" sldId="272"/>
            <ac:picMk id="3" creationId="{F5A0D7AF-920B-EDC6-2E81-6E64BE8B2651}"/>
          </ac:picMkLst>
        </pc:picChg>
        <pc:picChg chg="add mod">
          <ac:chgData name="Alistair Fang" userId="78864434-0cf2-4820-8063-63d30832ffb1" providerId="ADAL" clId="{041E41B0-0C33-4C8F-9AC5-45C50B78F4CC}" dt="2024-05-07T08:40:34.133" v="2964" actId="1076"/>
          <ac:picMkLst>
            <pc:docMk/>
            <pc:sldMk cId="1241056506" sldId="272"/>
            <ac:picMk id="6" creationId="{CC2AAD07-0D43-4A33-919A-6F35BB1CB2C7}"/>
          </ac:picMkLst>
        </pc:picChg>
        <pc:picChg chg="add mod">
          <ac:chgData name="Alistair Fang" userId="78864434-0cf2-4820-8063-63d30832ffb1" providerId="ADAL" clId="{041E41B0-0C33-4C8F-9AC5-45C50B78F4CC}" dt="2024-05-07T08:40:23.735" v="2962" actId="1076"/>
          <ac:picMkLst>
            <pc:docMk/>
            <pc:sldMk cId="1241056506" sldId="272"/>
            <ac:picMk id="8" creationId="{A0E58F60-BCD8-7586-1AED-10782B45A469}"/>
          </ac:picMkLst>
        </pc:picChg>
        <pc:picChg chg="add mod">
          <ac:chgData name="Alistair Fang" userId="78864434-0cf2-4820-8063-63d30832ffb1" providerId="ADAL" clId="{041E41B0-0C33-4C8F-9AC5-45C50B78F4CC}" dt="2024-05-07T05:58:32.532" v="2242" actId="14100"/>
          <ac:picMkLst>
            <pc:docMk/>
            <pc:sldMk cId="1241056506" sldId="272"/>
            <ac:picMk id="10" creationId="{21EEE1B4-F252-F8FA-ECC8-31A44EEF29D7}"/>
          </ac:picMkLst>
        </pc:picChg>
      </pc:sldChg>
      <pc:sldChg chg="addSp delSp modSp new mod modClrScheme chgLayout">
        <pc:chgData name="Alistair Fang" userId="78864434-0cf2-4820-8063-63d30832ffb1" providerId="ADAL" clId="{041E41B0-0C33-4C8F-9AC5-45C50B78F4CC}" dt="2024-05-09T07:04:51.618" v="3811" actId="20577"/>
        <pc:sldMkLst>
          <pc:docMk/>
          <pc:sldMk cId="513944371" sldId="273"/>
        </pc:sldMkLst>
        <pc:spChg chg="add mod">
          <ac:chgData name="Alistair Fang" userId="78864434-0cf2-4820-8063-63d30832ffb1" providerId="ADAL" clId="{041E41B0-0C33-4C8F-9AC5-45C50B78F4CC}" dt="2024-05-09T04:16:18.806" v="3217" actId="113"/>
          <ac:spMkLst>
            <pc:docMk/>
            <pc:sldMk cId="513944371" sldId="273"/>
            <ac:spMk id="4" creationId="{CD23CC70-CC89-6A35-0110-DD1202CB3593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5" creationId="{82124B74-AF4D-0E6E-C06F-0E3DBAA0E718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6" creationId="{754528F9-99C6-F5AA-200C-41D1B7E303BA}"/>
          </ac:spMkLst>
        </pc:spChg>
        <pc:spChg chg="add del mod">
          <ac:chgData name="Alistair Fang" userId="78864434-0cf2-4820-8063-63d30832ffb1" providerId="ADAL" clId="{041E41B0-0C33-4C8F-9AC5-45C50B78F4CC}" dt="2024-05-09T02:36:20.790" v="3087"/>
          <ac:spMkLst>
            <pc:docMk/>
            <pc:sldMk cId="513944371" sldId="273"/>
            <ac:spMk id="7" creationId="{9EE026D5-F71B-016A-467C-43A9A78E55A7}"/>
          </ac:spMkLst>
        </pc:spChg>
        <pc:spChg chg="add del mod">
          <ac:chgData name="Alistair Fang" userId="78864434-0cf2-4820-8063-63d30832ffb1" providerId="ADAL" clId="{041E41B0-0C33-4C8F-9AC5-45C50B78F4CC}" dt="2024-05-09T04:16:05.977" v="3215" actId="478"/>
          <ac:spMkLst>
            <pc:docMk/>
            <pc:sldMk cId="513944371" sldId="273"/>
            <ac:spMk id="8" creationId="{B3BB0A6B-8713-CD93-E949-ECFAD69836B5}"/>
          </ac:spMkLst>
        </pc:spChg>
        <pc:spChg chg="add mod">
          <ac:chgData name="Alistair Fang" userId="78864434-0cf2-4820-8063-63d30832ffb1" providerId="ADAL" clId="{041E41B0-0C33-4C8F-9AC5-45C50B78F4CC}" dt="2024-05-07T06:02:25.870" v="2363" actId="571"/>
          <ac:spMkLst>
            <pc:docMk/>
            <pc:sldMk cId="513944371" sldId="273"/>
            <ac:spMk id="8" creationId="{E0B1D5C7-3BB7-F1D6-000C-A6FF8FC9EAF5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9" creationId="{88AC0EEC-AFAF-CB07-73B3-0EC23653CED3}"/>
          </ac:spMkLst>
        </pc:spChg>
        <pc:spChg chg="add mod">
          <ac:chgData name="Alistair Fang" userId="78864434-0cf2-4820-8063-63d30832ffb1" providerId="ADAL" clId="{041E41B0-0C33-4C8F-9AC5-45C50B78F4CC}" dt="2024-05-07T08:44:23.390" v="2974" actId="1076"/>
          <ac:spMkLst>
            <pc:docMk/>
            <pc:sldMk cId="513944371" sldId="273"/>
            <ac:spMk id="10" creationId="{875B948B-7CAF-6CB3-5C8F-CEDAB220B04B}"/>
          </ac:spMkLst>
        </pc:spChg>
        <pc:spChg chg="add mod">
          <ac:chgData name="Alistair Fang" userId="78864434-0cf2-4820-8063-63d30832ffb1" providerId="ADAL" clId="{041E41B0-0C33-4C8F-9AC5-45C50B78F4CC}" dt="2024-05-07T08:44:18.767" v="2973" actId="1076"/>
          <ac:spMkLst>
            <pc:docMk/>
            <pc:sldMk cId="513944371" sldId="273"/>
            <ac:spMk id="11" creationId="{E9DDEB1A-08AA-6393-74D8-CA84146088D1}"/>
          </ac:spMkLst>
        </pc:spChg>
        <pc:spChg chg="add mod">
          <ac:chgData name="Alistair Fang" userId="78864434-0cf2-4820-8063-63d30832ffb1" providerId="ADAL" clId="{041E41B0-0C33-4C8F-9AC5-45C50B78F4CC}" dt="2024-05-07T08:44:15.776" v="2972" actId="403"/>
          <ac:spMkLst>
            <pc:docMk/>
            <pc:sldMk cId="513944371" sldId="273"/>
            <ac:spMk id="12" creationId="{2E8E37FB-63EF-F639-C403-46AC33ADF14E}"/>
          </ac:spMkLst>
        </pc:spChg>
        <pc:spChg chg="add del mod">
          <ac:chgData name="Alistair Fang" userId="78864434-0cf2-4820-8063-63d30832ffb1" providerId="ADAL" clId="{041E41B0-0C33-4C8F-9AC5-45C50B78F4CC}" dt="2024-05-09T07:04:48.103" v="3804" actId="478"/>
          <ac:spMkLst>
            <pc:docMk/>
            <pc:sldMk cId="513944371" sldId="273"/>
            <ac:spMk id="13" creationId="{40D0C057-1959-B40D-9FFC-9ABE9D8FA518}"/>
          </ac:spMkLst>
        </pc:spChg>
        <pc:spChg chg="add mod ord">
          <ac:chgData name="Alistair Fang" userId="78864434-0cf2-4820-8063-63d30832ffb1" providerId="ADAL" clId="{041E41B0-0C33-4C8F-9AC5-45C50B78F4CC}" dt="2024-05-09T07:04:51.618" v="3811" actId="20577"/>
          <ac:spMkLst>
            <pc:docMk/>
            <pc:sldMk cId="513944371" sldId="273"/>
            <ac:spMk id="14" creationId="{3578CD81-6598-6771-1369-D9F73FF1D74F}"/>
          </ac:spMkLst>
        </pc:spChg>
        <pc:grpChg chg="add mod">
          <ac:chgData name="Alistair Fang" userId="78864434-0cf2-4820-8063-63d30832ffb1" providerId="ADAL" clId="{041E41B0-0C33-4C8F-9AC5-45C50B78F4CC}" dt="2024-05-09T02:43:24.720" v="3159" actId="1076"/>
          <ac:grpSpMkLst>
            <pc:docMk/>
            <pc:sldMk cId="513944371" sldId="273"/>
            <ac:grpSpMk id="2" creationId="{F18407AE-FDA4-AEC7-38DB-5C5A4C2DBFCD}"/>
          </ac:grpSpMkLst>
        </pc:grpChg>
        <pc:picChg chg="add mod">
          <ac:chgData name="Alistair Fang" userId="78864434-0cf2-4820-8063-63d30832ffb1" providerId="ADAL" clId="{041E41B0-0C33-4C8F-9AC5-45C50B78F4CC}" dt="2024-05-07T08:41:28.180" v="2969" actId="164"/>
          <ac:picMkLst>
            <pc:docMk/>
            <pc:sldMk cId="513944371" sldId="273"/>
            <ac:picMk id="3" creationId="{7C80EAC8-A45A-DFA2-0D93-E1C9235F4356}"/>
          </ac:picMkLst>
        </pc:picChg>
        <pc:picChg chg="add mod">
          <ac:chgData name="Alistair Fang" userId="78864434-0cf2-4820-8063-63d30832ffb1" providerId="ADAL" clId="{041E41B0-0C33-4C8F-9AC5-45C50B78F4CC}" dt="2024-05-07T06:02:25.870" v="2363" actId="571"/>
          <ac:picMkLst>
            <pc:docMk/>
            <pc:sldMk cId="513944371" sldId="273"/>
            <ac:picMk id="7" creationId="{328FBD5C-591E-D56B-3F1C-88785336CDDA}"/>
          </ac:picMkLst>
        </pc:picChg>
      </pc:sldChg>
      <pc:sldChg chg="addSp delSp modSp new mod ord modClrScheme chgLayout">
        <pc:chgData name="Alistair Fang" userId="78864434-0cf2-4820-8063-63d30832ffb1" providerId="ADAL" clId="{041E41B0-0C33-4C8F-9AC5-45C50B78F4CC}" dt="2024-05-09T07:05:32.730" v="3813" actId="20577"/>
        <pc:sldMkLst>
          <pc:docMk/>
          <pc:sldMk cId="4272150031" sldId="274"/>
        </pc:sldMkLst>
        <pc:spChg chg="mod ord">
          <ac:chgData name="Alistair Fang" userId="78864434-0cf2-4820-8063-63d30832ffb1" providerId="ADAL" clId="{041E41B0-0C33-4C8F-9AC5-45C50B78F4CC}" dt="2024-05-09T07:05:32.730" v="3813" actId="20577"/>
          <ac:spMkLst>
            <pc:docMk/>
            <pc:sldMk cId="4272150031" sldId="274"/>
            <ac:spMk id="2" creationId="{89A271D6-0FA2-946E-2208-01207F028F9A}"/>
          </ac:spMkLst>
        </pc:spChg>
        <pc:spChg chg="add del mod ord">
          <ac:chgData name="Alistair Fang" userId="78864434-0cf2-4820-8063-63d30832ffb1" providerId="ADAL" clId="{041E41B0-0C33-4C8F-9AC5-45C50B78F4CC}" dt="2024-05-07T07:49:37.646" v="2767" actId="478"/>
          <ac:spMkLst>
            <pc:docMk/>
            <pc:sldMk cId="4272150031" sldId="274"/>
            <ac:spMk id="3" creationId="{8AC15316-9E50-61C0-71AC-2173EBA79748}"/>
          </ac:spMkLst>
        </pc:spChg>
      </pc:sldChg>
      <pc:sldChg chg="addSp delSp modSp new mod">
        <pc:chgData name="Alistair Fang" userId="78864434-0cf2-4820-8063-63d30832ffb1" providerId="ADAL" clId="{041E41B0-0C33-4C8F-9AC5-45C50B78F4CC}" dt="2024-05-09T02:46:25.479" v="3192" actId="20577"/>
        <pc:sldMkLst>
          <pc:docMk/>
          <pc:sldMk cId="2291974541" sldId="275"/>
        </pc:sldMkLst>
        <pc:spChg chg="add del">
          <ac:chgData name="Alistair Fang" userId="78864434-0cf2-4820-8063-63d30832ffb1" providerId="ADAL" clId="{041E41B0-0C33-4C8F-9AC5-45C50B78F4CC}" dt="2024-05-07T08:45:12.226" v="2977" actId="22"/>
          <ac:spMkLst>
            <pc:docMk/>
            <pc:sldMk cId="2291974541" sldId="275"/>
            <ac:spMk id="3" creationId="{E8FDD1FF-AC17-37FA-1061-A43B38374918}"/>
          </ac:spMkLst>
        </pc:spChg>
        <pc:spChg chg="add del mod">
          <ac:chgData name="Alistair Fang" userId="78864434-0cf2-4820-8063-63d30832ffb1" providerId="ADAL" clId="{041E41B0-0C33-4C8F-9AC5-45C50B78F4CC}" dt="2024-05-07T08:52:30.089" v="3018" actId="478"/>
          <ac:spMkLst>
            <pc:docMk/>
            <pc:sldMk cId="2291974541" sldId="275"/>
            <ac:spMk id="7" creationId="{1E5AF635-E375-9825-313D-C2C843C34737}"/>
          </ac:spMkLst>
        </pc:spChg>
        <pc:spChg chg="add mod">
          <ac:chgData name="Alistair Fang" userId="78864434-0cf2-4820-8063-63d30832ffb1" providerId="ADAL" clId="{041E41B0-0C33-4C8F-9AC5-45C50B78F4CC}" dt="2024-05-07T08:53:14.697" v="3081" actId="20577"/>
          <ac:spMkLst>
            <pc:docMk/>
            <pc:sldMk cId="2291974541" sldId="275"/>
            <ac:spMk id="8" creationId="{BB68575E-1325-FABC-6871-FB9EE8668E17}"/>
          </ac:spMkLst>
        </pc:spChg>
        <pc:spChg chg="add mod ord">
          <ac:chgData name="Alistair Fang" userId="78864434-0cf2-4820-8063-63d30832ffb1" providerId="ADAL" clId="{041E41B0-0C33-4C8F-9AC5-45C50B78F4CC}" dt="2024-05-09T02:46:25.479" v="3192" actId="20577"/>
          <ac:spMkLst>
            <pc:docMk/>
            <pc:sldMk cId="2291974541" sldId="275"/>
            <ac:spMk id="9" creationId="{7049E608-E5BE-0BAC-67E1-7522739C50C9}"/>
          </ac:spMkLst>
        </pc:spChg>
        <pc:spChg chg="add mod">
          <ac:chgData name="Alistair Fang" userId="78864434-0cf2-4820-8063-63d30832ffb1" providerId="ADAL" clId="{041E41B0-0C33-4C8F-9AC5-45C50B78F4CC}" dt="2024-05-07T08:47:44.399" v="3013"/>
          <ac:spMkLst>
            <pc:docMk/>
            <pc:sldMk cId="2291974541" sldId="275"/>
            <ac:spMk id="10" creationId="{20000A19-EB59-9477-8434-31359E86D641}"/>
          </ac:spMkLst>
        </pc:spChg>
        <pc:picChg chg="add del">
          <ac:chgData name="Alistair Fang" userId="78864434-0cf2-4820-8063-63d30832ffb1" providerId="ADAL" clId="{041E41B0-0C33-4C8F-9AC5-45C50B78F4CC}" dt="2024-05-07T08:45:34.727" v="2979" actId="478"/>
          <ac:picMkLst>
            <pc:docMk/>
            <pc:sldMk cId="2291974541" sldId="275"/>
            <ac:picMk id="5" creationId="{C7BD7862-24A9-D1AF-FBFE-F5CBF5465E98}"/>
          </ac:picMkLst>
        </pc:picChg>
      </pc:sldChg>
      <pc:sldChg chg="addSp delSp modSp new mod chgLayout">
        <pc:chgData name="Alistair Fang" userId="78864434-0cf2-4820-8063-63d30832ffb1" providerId="ADAL" clId="{041E41B0-0C33-4C8F-9AC5-45C50B78F4CC}" dt="2024-05-09T07:03:58.725" v="3793" actId="20577"/>
        <pc:sldMkLst>
          <pc:docMk/>
          <pc:sldMk cId="2330508892" sldId="276"/>
        </pc:sldMkLst>
        <pc:spChg chg="add del mod">
          <ac:chgData name="Alistair Fang" userId="78864434-0cf2-4820-8063-63d30832ffb1" providerId="ADAL" clId="{041E41B0-0C33-4C8F-9AC5-45C50B78F4CC}" dt="2024-05-09T07:03:54.400" v="3790" actId="478"/>
          <ac:spMkLst>
            <pc:docMk/>
            <pc:sldMk cId="2330508892" sldId="276"/>
            <ac:spMk id="8" creationId="{C25C6B2B-EEEC-9961-4666-B98FA66AD781}"/>
          </ac:spMkLst>
        </pc:spChg>
        <pc:spChg chg="add mod ord">
          <ac:chgData name="Alistair Fang" userId="78864434-0cf2-4820-8063-63d30832ffb1" providerId="ADAL" clId="{041E41B0-0C33-4C8F-9AC5-45C50B78F4CC}" dt="2024-05-09T07:03:58.725" v="3793" actId="20577"/>
          <ac:spMkLst>
            <pc:docMk/>
            <pc:sldMk cId="2330508892" sldId="276"/>
            <ac:spMk id="9" creationId="{960C2A19-D152-84BC-7565-0CE4D022C48B}"/>
          </ac:spMkLst>
        </pc:spChg>
        <pc:spChg chg="add mod">
          <ac:chgData name="Alistair Fang" userId="78864434-0cf2-4820-8063-63d30832ffb1" providerId="ADAL" clId="{041E41B0-0C33-4C8F-9AC5-45C50B78F4CC}" dt="2024-05-09T04:16:45.069" v="3235" actId="113"/>
          <ac:spMkLst>
            <pc:docMk/>
            <pc:sldMk cId="2330508892" sldId="276"/>
            <ac:spMk id="12" creationId="{49AE1CBC-E507-AB0B-815E-E5E33C091A47}"/>
          </ac:spMkLst>
        </pc:spChg>
        <pc:spChg chg="add mod">
          <ac:chgData name="Alistair Fang" userId="78864434-0cf2-4820-8063-63d30832ffb1" providerId="ADAL" clId="{041E41B0-0C33-4C8F-9AC5-45C50B78F4CC}" dt="2024-05-09T02:38:42.135" v="3112" actId="164"/>
          <ac:spMkLst>
            <pc:docMk/>
            <pc:sldMk cId="2330508892" sldId="276"/>
            <ac:spMk id="13" creationId="{39D3107B-BE70-708A-E5A6-DD41D838709C}"/>
          </ac:spMkLst>
        </pc:spChg>
        <pc:spChg chg="add mod">
          <ac:chgData name="Alistair Fang" userId="78864434-0cf2-4820-8063-63d30832ffb1" providerId="ADAL" clId="{041E41B0-0C33-4C8F-9AC5-45C50B78F4CC}" dt="2024-05-09T02:38:42.135" v="3112" actId="164"/>
          <ac:spMkLst>
            <pc:docMk/>
            <pc:sldMk cId="2330508892" sldId="276"/>
            <ac:spMk id="14" creationId="{115528BC-16F4-7764-3D23-36EDB308A8F5}"/>
          </ac:spMkLst>
        </pc:spChg>
        <pc:spChg chg="mod">
          <ac:chgData name="Alistair Fang" userId="78864434-0cf2-4820-8063-63d30832ffb1" providerId="ADAL" clId="{041E41B0-0C33-4C8F-9AC5-45C50B78F4CC}" dt="2024-05-09T02:41:31.222" v="3136" actId="1076"/>
          <ac:spMkLst>
            <pc:docMk/>
            <pc:sldMk cId="2330508892" sldId="276"/>
            <ac:spMk id="15" creationId="{A7530406-E2FB-A4DC-406E-587EF150B568}"/>
          </ac:spMkLst>
        </pc:spChg>
        <pc:spChg chg="mod">
          <ac:chgData name="Alistair Fang" userId="78864434-0cf2-4820-8063-63d30832ffb1" providerId="ADAL" clId="{041E41B0-0C33-4C8F-9AC5-45C50B78F4CC}" dt="2024-05-09T02:41:34.270" v="3137" actId="1076"/>
          <ac:spMkLst>
            <pc:docMk/>
            <pc:sldMk cId="2330508892" sldId="276"/>
            <ac:spMk id="16" creationId="{8EF34420-4EA1-93DB-DBE2-82F91CE1A98F}"/>
          </ac:spMkLst>
        </pc:spChg>
        <pc:grpChg chg="add mod">
          <ac:chgData name="Alistair Fang" userId="78864434-0cf2-4820-8063-63d30832ffb1" providerId="ADAL" clId="{041E41B0-0C33-4C8F-9AC5-45C50B78F4CC}" dt="2024-05-09T02:39:54.493" v="3124" actId="14100"/>
          <ac:grpSpMkLst>
            <pc:docMk/>
            <pc:sldMk cId="2330508892" sldId="276"/>
            <ac:grpSpMk id="6" creationId="{323092F3-187C-A134-16A1-DFE986D78E2E}"/>
          </ac:grpSpMkLst>
        </pc:grpChg>
        <pc:grpChg chg="add mod">
          <ac:chgData name="Alistair Fang" userId="78864434-0cf2-4820-8063-63d30832ffb1" providerId="ADAL" clId="{041E41B0-0C33-4C8F-9AC5-45C50B78F4CC}" dt="2024-05-09T02:40:10.920" v="3128" actId="1076"/>
          <ac:grpSpMkLst>
            <pc:docMk/>
            <pc:sldMk cId="2330508892" sldId="276"/>
            <ac:grpSpMk id="7" creationId="{4A762EEE-D89C-9D48-8773-B1C5E55DD139}"/>
          </ac:grpSpMkLst>
        </pc:grpChg>
        <pc:picChg chg="add del">
          <ac:chgData name="Alistair Fang" userId="78864434-0cf2-4820-8063-63d30832ffb1" providerId="ADAL" clId="{041E41B0-0C33-4C8F-9AC5-45C50B78F4CC}" dt="2024-05-09T02:38:03.510" v="3103" actId="22"/>
          <ac:picMkLst>
            <pc:docMk/>
            <pc:sldMk cId="2330508892" sldId="276"/>
            <ac:picMk id="3" creationId="{EAD40277-3B48-4BD4-CEFA-4B37649EBEEF}"/>
          </ac:picMkLst>
        </pc:picChg>
        <pc:picChg chg="add mod">
          <ac:chgData name="Alistair Fang" userId="78864434-0cf2-4820-8063-63d30832ffb1" providerId="ADAL" clId="{041E41B0-0C33-4C8F-9AC5-45C50B78F4CC}" dt="2024-05-09T02:38:42.135" v="3112" actId="164"/>
          <ac:picMkLst>
            <pc:docMk/>
            <pc:sldMk cId="2330508892" sldId="276"/>
            <ac:picMk id="5" creationId="{854C45C3-0F82-53D5-5CF4-3F858E916738}"/>
          </ac:picMkLst>
        </pc:picChg>
      </pc:sldChg>
      <pc:sldChg chg="add del">
        <pc:chgData name="Alistair Fang" userId="78864434-0cf2-4820-8063-63d30832ffb1" providerId="ADAL" clId="{041E41B0-0C33-4C8F-9AC5-45C50B78F4CC}" dt="2024-05-09T02:37:47.800" v="3101"/>
        <pc:sldMkLst>
          <pc:docMk/>
          <pc:sldMk cId="565965278" sldId="277"/>
        </pc:sldMkLst>
      </pc:sldChg>
      <pc:sldChg chg="addSp delSp modSp new mod chgLayout">
        <pc:chgData name="Alistair Fang" userId="78864434-0cf2-4820-8063-63d30832ffb1" providerId="ADAL" clId="{041E41B0-0C33-4C8F-9AC5-45C50B78F4CC}" dt="2024-05-09T07:02:03.403" v="3784" actId="20577"/>
        <pc:sldMkLst>
          <pc:docMk/>
          <pc:sldMk cId="802645550" sldId="277"/>
        </pc:sldMkLst>
        <pc:spChg chg="add del mod">
          <ac:chgData name="Alistair Fang" userId="78864434-0cf2-4820-8063-63d30832ffb1" providerId="ADAL" clId="{041E41B0-0C33-4C8F-9AC5-45C50B78F4CC}" dt="2024-05-09T04:18:47.800" v="3264" actId="21"/>
          <ac:spMkLst>
            <pc:docMk/>
            <pc:sldMk cId="802645550" sldId="277"/>
            <ac:spMk id="2" creationId="{0C9D9264-E3E3-8E36-68BB-45B447831E0A}"/>
          </ac:spMkLst>
        </pc:spChg>
        <pc:spChg chg="add mod ord">
          <ac:chgData name="Alistair Fang" userId="78864434-0cf2-4820-8063-63d30832ffb1" providerId="ADAL" clId="{041E41B0-0C33-4C8F-9AC5-45C50B78F4CC}" dt="2024-05-09T07:02:03.403" v="3784" actId="20577"/>
          <ac:spMkLst>
            <pc:docMk/>
            <pc:sldMk cId="802645550" sldId="277"/>
            <ac:spMk id="4" creationId="{EA6185F8-8B3F-7B11-58D4-CEAA23E49AA0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0" creationId="{FB37B042-4C7C-46F0-6D78-E229F3D19100}"/>
          </ac:spMkLst>
        </pc:spChg>
        <pc:spChg chg="add mod">
          <ac:chgData name="Alistair Fang" userId="78864434-0cf2-4820-8063-63d30832ffb1" providerId="ADAL" clId="{041E41B0-0C33-4C8F-9AC5-45C50B78F4CC}" dt="2024-05-09T04:18:19.376" v="3260" actId="113"/>
          <ac:spMkLst>
            <pc:docMk/>
            <pc:sldMk cId="802645550" sldId="277"/>
            <ac:spMk id="11" creationId="{B0BF931B-2476-CB3E-1098-8D3425CFD765}"/>
          </ac:spMkLst>
        </pc:spChg>
        <pc:spChg chg="add mod">
          <ac:chgData name="Alistair Fang" userId="78864434-0cf2-4820-8063-63d30832ffb1" providerId="ADAL" clId="{041E41B0-0C33-4C8F-9AC5-45C50B78F4CC}" dt="2024-05-09T04:18:14.847" v="3259" actId="113"/>
          <ac:spMkLst>
            <pc:docMk/>
            <pc:sldMk cId="802645550" sldId="277"/>
            <ac:spMk id="12" creationId="{B1CB543F-B2E5-E00E-4EF9-84991AB1F5B8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3" creationId="{F7864849-CF37-B75C-308B-9A3AAFA9E466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4" creationId="{490184E0-CBD6-9C4E-D13E-722F4ACE5B9E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5" creationId="{E9270355-247B-B41D-459F-8FA3B9B96BB3}"/>
          </ac:spMkLst>
        </pc:spChg>
        <pc:spChg chg="mod">
          <ac:chgData name="Alistair Fang" userId="78864434-0cf2-4820-8063-63d30832ffb1" providerId="ADAL" clId="{041E41B0-0C33-4C8F-9AC5-45C50B78F4CC}" dt="2024-05-09T04:15:03.059" v="3196"/>
          <ac:spMkLst>
            <pc:docMk/>
            <pc:sldMk cId="802645550" sldId="277"/>
            <ac:spMk id="16" creationId="{A8B29639-6EC0-5244-B7C0-41C7A9D8403C}"/>
          </ac:spMkLst>
        </pc:spChg>
        <pc:grpChg chg="add mod">
          <ac:chgData name="Alistair Fang" userId="78864434-0cf2-4820-8063-63d30832ffb1" providerId="ADAL" clId="{041E41B0-0C33-4C8F-9AC5-45C50B78F4CC}" dt="2024-05-09T04:18:07.833" v="3258" actId="14100"/>
          <ac:grpSpMkLst>
            <pc:docMk/>
            <pc:sldMk cId="802645550" sldId="277"/>
            <ac:grpSpMk id="3" creationId="{456271A6-E829-DBD0-0A1B-CD3D39A95693}"/>
          </ac:grpSpMkLst>
        </pc:grpChg>
        <pc:picChg chg="mod">
          <ac:chgData name="Alistair Fang" userId="78864434-0cf2-4820-8063-63d30832ffb1" providerId="ADAL" clId="{041E41B0-0C33-4C8F-9AC5-45C50B78F4CC}" dt="2024-05-09T04:15:03.059" v="3196"/>
          <ac:picMkLst>
            <pc:docMk/>
            <pc:sldMk cId="802645550" sldId="277"/>
            <ac:picMk id="9" creationId="{49BA1996-7D9F-552F-A06C-E95D2BE32773}"/>
          </ac:picMkLst>
        </pc:picChg>
      </pc:sldChg>
      <pc:sldChg chg="addSp delSp modSp new mod chgLayout">
        <pc:chgData name="Alistair Fang" userId="78864434-0cf2-4820-8063-63d30832ffb1" providerId="ADAL" clId="{041E41B0-0C33-4C8F-9AC5-45C50B78F4CC}" dt="2024-05-09T07:01:44.661" v="3765" actId="20577"/>
        <pc:sldMkLst>
          <pc:docMk/>
          <pc:sldMk cId="581018128" sldId="278"/>
        </pc:sldMkLst>
        <pc:spChg chg="add mod">
          <ac:chgData name="Alistair Fang" userId="78864434-0cf2-4820-8063-63d30832ffb1" providerId="ADAL" clId="{041E41B0-0C33-4C8F-9AC5-45C50B78F4CC}" dt="2024-05-09T04:20:52.906" v="3301"/>
          <ac:spMkLst>
            <pc:docMk/>
            <pc:sldMk cId="581018128" sldId="278"/>
            <ac:spMk id="2" creationId="{95DA46AA-5826-4F78-E252-C72467540EDE}"/>
          </ac:spMkLst>
        </pc:spChg>
        <pc:spChg chg="add del mod">
          <ac:chgData name="Alistair Fang" userId="78864434-0cf2-4820-8063-63d30832ffb1" providerId="ADAL" clId="{041E41B0-0C33-4C8F-9AC5-45C50B78F4CC}" dt="2024-05-09T07:01:33.499" v="3752" actId="478"/>
          <ac:spMkLst>
            <pc:docMk/>
            <pc:sldMk cId="581018128" sldId="278"/>
            <ac:spMk id="3" creationId="{20F66AAE-620F-A961-79EA-E55357C4E782}"/>
          </ac:spMkLst>
        </pc:spChg>
        <pc:spChg chg="add mod ord">
          <ac:chgData name="Alistair Fang" userId="78864434-0cf2-4820-8063-63d30832ffb1" providerId="ADAL" clId="{041E41B0-0C33-4C8F-9AC5-45C50B78F4CC}" dt="2024-05-09T07:01:44.661" v="3765" actId="20577"/>
          <ac:spMkLst>
            <pc:docMk/>
            <pc:sldMk cId="581018128" sldId="278"/>
            <ac:spMk id="5" creationId="{5DF7A424-E712-F1C8-B650-ED784695B440}"/>
          </ac:spMkLst>
        </pc:spChg>
        <pc:spChg chg="add mod">
          <ac:chgData name="Alistair Fang" userId="78864434-0cf2-4820-8063-63d30832ffb1" providerId="ADAL" clId="{041E41B0-0C33-4C8F-9AC5-45C50B78F4CC}" dt="2024-05-09T04:22:02.158" v="3340" actId="20577"/>
          <ac:spMkLst>
            <pc:docMk/>
            <pc:sldMk cId="581018128" sldId="278"/>
            <ac:spMk id="12" creationId="{5B11CC01-FCEB-BA09-9274-A23115B9D5E1}"/>
          </ac:spMkLst>
        </pc:spChg>
        <pc:spChg chg="mod">
          <ac:chgData name="Alistair Fang" userId="78864434-0cf2-4820-8063-63d30832ffb1" providerId="ADAL" clId="{041E41B0-0C33-4C8F-9AC5-45C50B78F4CC}" dt="2024-05-09T04:21:37.823" v="3309"/>
          <ac:spMkLst>
            <pc:docMk/>
            <pc:sldMk cId="581018128" sldId="278"/>
            <ac:spMk id="13" creationId="{115AD29F-D981-5C22-64DE-01D07B1E8191}"/>
          </ac:spMkLst>
        </pc:spChg>
        <pc:spChg chg="mod">
          <ac:chgData name="Alistair Fang" userId="78864434-0cf2-4820-8063-63d30832ffb1" providerId="ADAL" clId="{041E41B0-0C33-4C8F-9AC5-45C50B78F4CC}" dt="2024-05-09T04:21:37.823" v="3309"/>
          <ac:spMkLst>
            <pc:docMk/>
            <pc:sldMk cId="581018128" sldId="278"/>
            <ac:spMk id="14" creationId="{0522F640-A38E-379A-D93F-1501D5037972}"/>
          </ac:spMkLst>
        </pc:spChg>
        <pc:grpChg chg="add mod">
          <ac:chgData name="Alistair Fang" userId="78864434-0cf2-4820-8063-63d30832ffb1" providerId="ADAL" clId="{041E41B0-0C33-4C8F-9AC5-45C50B78F4CC}" dt="2024-05-09T04:21:46.456" v="3312" actId="1076"/>
          <ac:grpSpMkLst>
            <pc:docMk/>
            <pc:sldMk cId="581018128" sldId="278"/>
            <ac:grpSpMk id="10" creationId="{25BEFB01-1F61-050B-B7B7-569723A5E906}"/>
          </ac:grpSpMkLst>
        </pc:grpChg>
        <pc:picChg chg="mod">
          <ac:chgData name="Alistair Fang" userId="78864434-0cf2-4820-8063-63d30832ffb1" providerId="ADAL" clId="{041E41B0-0C33-4C8F-9AC5-45C50B78F4CC}" dt="2024-05-09T04:21:37.823" v="3309"/>
          <ac:picMkLst>
            <pc:docMk/>
            <pc:sldMk cId="581018128" sldId="278"/>
            <ac:picMk id="4" creationId="{653A73CD-CB2E-99A4-373D-ED768F3FB69B}"/>
          </ac:picMkLst>
        </pc:picChg>
        <pc:picChg chg="add mod">
          <ac:chgData name="Alistair Fang" userId="78864434-0cf2-4820-8063-63d30832ffb1" providerId="ADAL" clId="{041E41B0-0C33-4C8F-9AC5-45C50B78F4CC}" dt="2024-05-09T04:21:21.021" v="3305"/>
          <ac:picMkLst>
            <pc:docMk/>
            <pc:sldMk cId="581018128" sldId="278"/>
            <ac:picMk id="11" creationId="{653A73CD-CB2E-99A4-373D-ED768F3FB69B}"/>
          </ac:picMkLst>
        </pc:picChg>
      </pc:sldChg>
      <pc:sldChg chg="addSp delSp modSp new mod ord chgLayout">
        <pc:chgData name="Alistair Fang" userId="78864434-0cf2-4820-8063-63d30832ffb1" providerId="ADAL" clId="{041E41B0-0C33-4C8F-9AC5-45C50B78F4CC}" dt="2024-05-09T07:01:25.785" v="3751" actId="20577"/>
        <pc:sldMkLst>
          <pc:docMk/>
          <pc:sldMk cId="1586864984" sldId="279"/>
        </pc:sldMkLst>
        <pc:spChg chg="add del mod">
          <ac:chgData name="Alistair Fang" userId="78864434-0cf2-4820-8063-63d30832ffb1" providerId="ADAL" clId="{041E41B0-0C33-4C8F-9AC5-45C50B78F4CC}" dt="2024-05-09T07:01:20.870" v="3741" actId="478"/>
          <ac:spMkLst>
            <pc:docMk/>
            <pc:sldMk cId="1586864984" sldId="279"/>
            <ac:spMk id="2" creationId="{7F36942B-B881-253A-D566-89D16DA13A35}"/>
          </ac:spMkLst>
        </pc:spChg>
        <pc:spChg chg="add mod ord">
          <ac:chgData name="Alistair Fang" userId="78864434-0cf2-4820-8063-63d30832ffb1" providerId="ADAL" clId="{041E41B0-0C33-4C8F-9AC5-45C50B78F4CC}" dt="2024-05-09T07:01:25.785" v="3751" actId="20577"/>
          <ac:spMkLst>
            <pc:docMk/>
            <pc:sldMk cId="1586864984" sldId="279"/>
            <ac:spMk id="4" creationId="{6CE4776F-8E68-9C32-323C-56B37716CD81}"/>
          </ac:spMkLst>
        </pc:spChg>
        <pc:spChg chg="mod">
          <ac:chgData name="Alistair Fang" userId="78864434-0cf2-4820-8063-63d30832ffb1" providerId="ADAL" clId="{041E41B0-0C33-4C8F-9AC5-45C50B78F4CC}" dt="2024-05-09T04:25:31.036" v="3434" actId="20577"/>
          <ac:spMkLst>
            <pc:docMk/>
            <pc:sldMk cId="1586864984" sldId="279"/>
            <ac:spMk id="16" creationId="{F9D0631C-2797-2B9E-D5CD-71BB09E2A085}"/>
          </ac:spMkLst>
        </pc:spChg>
        <pc:spChg chg="mod">
          <ac:chgData name="Alistair Fang" userId="78864434-0cf2-4820-8063-63d30832ffb1" providerId="ADAL" clId="{041E41B0-0C33-4C8F-9AC5-45C50B78F4CC}" dt="2024-05-09T04:24:04.804" v="3400"/>
          <ac:spMkLst>
            <pc:docMk/>
            <pc:sldMk cId="1586864984" sldId="279"/>
            <ac:spMk id="17" creationId="{D6A344F7-94D9-9EDE-7B91-1297F8FFD1CE}"/>
          </ac:spMkLst>
        </pc:spChg>
        <pc:spChg chg="mod">
          <ac:chgData name="Alistair Fang" userId="78864434-0cf2-4820-8063-63d30832ffb1" providerId="ADAL" clId="{041E41B0-0C33-4C8F-9AC5-45C50B78F4CC}" dt="2024-05-09T04:24:04.804" v="3400"/>
          <ac:spMkLst>
            <pc:docMk/>
            <pc:sldMk cId="1586864984" sldId="279"/>
            <ac:spMk id="18" creationId="{01FC209F-85B0-B683-B9E8-5F7ADA60D544}"/>
          </ac:spMkLst>
        </pc:spChg>
        <pc:spChg chg="mod">
          <ac:chgData name="Alistair Fang" userId="78864434-0cf2-4820-8063-63d30832ffb1" providerId="ADAL" clId="{041E41B0-0C33-4C8F-9AC5-45C50B78F4CC}" dt="2024-05-09T04:24:04.804" v="3400"/>
          <ac:spMkLst>
            <pc:docMk/>
            <pc:sldMk cId="1586864984" sldId="279"/>
            <ac:spMk id="19" creationId="{1B3C4D69-F39C-DEF6-3257-60FF5CBFB883}"/>
          </ac:spMkLst>
        </pc:spChg>
        <pc:grpChg chg="add mod">
          <ac:chgData name="Alistair Fang" userId="78864434-0cf2-4820-8063-63d30832ffb1" providerId="ADAL" clId="{041E41B0-0C33-4C8F-9AC5-45C50B78F4CC}" dt="2024-05-09T04:24:46.356" v="3408" actId="14100"/>
          <ac:grpSpMkLst>
            <pc:docMk/>
            <pc:sldMk cId="1586864984" sldId="279"/>
            <ac:grpSpMk id="3" creationId="{926C8DFD-9501-E40E-E739-3F88DA4536E5}"/>
          </ac:grpSpMkLst>
        </pc:grpChg>
        <pc:picChg chg="mod">
          <ac:chgData name="Alistair Fang" userId="78864434-0cf2-4820-8063-63d30832ffb1" providerId="ADAL" clId="{041E41B0-0C33-4C8F-9AC5-45C50B78F4CC}" dt="2024-05-09T04:24:04.804" v="3400"/>
          <ac:picMkLst>
            <pc:docMk/>
            <pc:sldMk cId="1586864984" sldId="279"/>
            <ac:picMk id="15" creationId="{1887288C-892C-7BD3-F3AB-935B8B718AE1}"/>
          </ac:picMkLst>
        </pc:picChg>
      </pc:sldChg>
      <pc:sldChg chg="new del">
        <pc:chgData name="Alistair Fang" userId="78864434-0cf2-4820-8063-63d30832ffb1" providerId="ADAL" clId="{041E41B0-0C33-4C8F-9AC5-45C50B78F4CC}" dt="2024-05-09T07:04:40.307" v="3796" actId="680"/>
        <pc:sldMkLst>
          <pc:docMk/>
          <pc:sldMk cId="807117062" sldId="280"/>
        </pc:sldMkLst>
      </pc:sldChg>
      <pc:sldChg chg="new del">
        <pc:chgData name="Alistair Fang" userId="78864434-0cf2-4820-8063-63d30832ffb1" providerId="ADAL" clId="{041E41B0-0C33-4C8F-9AC5-45C50B78F4CC}" dt="2024-05-09T06:50:56.793" v="3580" actId="680"/>
        <pc:sldMkLst>
          <pc:docMk/>
          <pc:sldMk cId="3543406206" sldId="280"/>
        </pc:sldMkLst>
      </pc:sldChg>
      <pc:sldChg chg="new del">
        <pc:chgData name="Alistair Fang" userId="78864434-0cf2-4820-8063-63d30832ffb1" providerId="ADAL" clId="{041E41B0-0C33-4C8F-9AC5-45C50B78F4CC}" dt="2024-05-09T06:54:44.669" v="3595" actId="680"/>
        <pc:sldMkLst>
          <pc:docMk/>
          <pc:sldMk cId="3814200393" sldId="280"/>
        </pc:sldMkLst>
      </pc:sldChg>
      <pc:sldMasterChg chg="delSldLayout">
        <pc:chgData name="Alistair Fang" userId="78864434-0cf2-4820-8063-63d30832ffb1" providerId="ADAL" clId="{041E41B0-0C33-4C8F-9AC5-45C50B78F4CC}" dt="2024-05-07T07:42:56.971" v="2705" actId="2696"/>
        <pc:sldMasterMkLst>
          <pc:docMk/>
          <pc:sldMasterMk cId="2321496909" sldId="2147483648"/>
        </pc:sldMasterMkLst>
        <pc:sldLayoutChg chg="del">
          <pc:chgData name="Alistair Fang" userId="78864434-0cf2-4820-8063-63d30832ffb1" providerId="ADAL" clId="{041E41B0-0C33-4C8F-9AC5-45C50B78F4CC}" dt="2024-05-07T07:42:56.971" v="2705" actId="2696"/>
          <pc:sldLayoutMkLst>
            <pc:docMk/>
            <pc:sldMasterMk cId="2321496909" sldId="2147483648"/>
            <pc:sldLayoutMk cId="2466089045" sldId="2147483661"/>
          </pc:sldLayoutMkLst>
        </pc:sldLayoutChg>
      </pc:sldMasterChg>
      <pc:sldMasterChg chg="new del mod addSldLayout delSldLayout">
        <pc:chgData name="Alistair Fang" userId="78864434-0cf2-4820-8063-63d30832ffb1" providerId="ADAL" clId="{041E41B0-0C33-4C8F-9AC5-45C50B78F4CC}" dt="2024-05-07T07:42:37.358" v="2704" actId="2696"/>
        <pc:sldMasterMkLst>
          <pc:docMk/>
          <pc:sldMasterMk cId="143217773" sldId="2147483660"/>
        </pc:sldMasterMkLst>
        <pc:sldLayoutChg chg="new del replId">
          <pc:chgData name="Alistair Fang" userId="78864434-0cf2-4820-8063-63d30832ffb1" providerId="ADAL" clId="{041E41B0-0C33-4C8F-9AC5-45C50B78F4CC}" dt="2024-05-07T07:42:37.326" v="2693" actId="2696"/>
          <pc:sldLayoutMkLst>
            <pc:docMk/>
            <pc:sldMasterMk cId="143217773" sldId="2147483660"/>
            <pc:sldLayoutMk cId="2724619706" sldId="2147483661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26" v="2694" actId="2696"/>
          <pc:sldLayoutMkLst>
            <pc:docMk/>
            <pc:sldMasterMk cId="143217773" sldId="2147483660"/>
            <pc:sldLayoutMk cId="646793732" sldId="2147483662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39" v="2695" actId="2696"/>
          <pc:sldLayoutMkLst>
            <pc:docMk/>
            <pc:sldMasterMk cId="143217773" sldId="2147483660"/>
            <pc:sldLayoutMk cId="3683789963" sldId="2147483663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39" v="2696" actId="2696"/>
          <pc:sldLayoutMkLst>
            <pc:docMk/>
            <pc:sldMasterMk cId="143217773" sldId="2147483660"/>
            <pc:sldLayoutMk cId="1138940875" sldId="2147483664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697" actId="2696"/>
          <pc:sldLayoutMkLst>
            <pc:docMk/>
            <pc:sldMasterMk cId="143217773" sldId="2147483660"/>
            <pc:sldLayoutMk cId="3521755380" sldId="2147483665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698" actId="2696"/>
          <pc:sldLayoutMkLst>
            <pc:docMk/>
            <pc:sldMasterMk cId="143217773" sldId="2147483660"/>
            <pc:sldLayoutMk cId="3805060031" sldId="2147483666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699" actId="2696"/>
          <pc:sldLayoutMkLst>
            <pc:docMk/>
            <pc:sldMasterMk cId="143217773" sldId="2147483660"/>
            <pc:sldLayoutMk cId="1027224247" sldId="2147483667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0" actId="2696"/>
          <pc:sldLayoutMkLst>
            <pc:docMk/>
            <pc:sldMasterMk cId="143217773" sldId="2147483660"/>
            <pc:sldLayoutMk cId="625458267" sldId="2147483668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1" actId="2696"/>
          <pc:sldLayoutMkLst>
            <pc:docMk/>
            <pc:sldMasterMk cId="143217773" sldId="2147483660"/>
            <pc:sldLayoutMk cId="4003895658" sldId="2147483669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2" actId="2696"/>
          <pc:sldLayoutMkLst>
            <pc:docMk/>
            <pc:sldMasterMk cId="143217773" sldId="2147483660"/>
            <pc:sldLayoutMk cId="91623498" sldId="2147483670"/>
          </pc:sldLayoutMkLst>
        </pc:sldLayoutChg>
        <pc:sldLayoutChg chg="new del replId">
          <pc:chgData name="Alistair Fang" userId="78864434-0cf2-4820-8063-63d30832ffb1" providerId="ADAL" clId="{041E41B0-0C33-4C8F-9AC5-45C50B78F4CC}" dt="2024-05-07T07:42:37.342" v="2703" actId="2696"/>
          <pc:sldLayoutMkLst>
            <pc:docMk/>
            <pc:sldMasterMk cId="143217773" sldId="2147483660"/>
            <pc:sldLayoutMk cId="3418971534" sldId="2147483671"/>
          </pc:sldLayoutMkLst>
        </pc:sldLayoutChg>
        <pc:sldLayoutChg chg="del">
          <pc:chgData name="Alistair Fang" userId="78864434-0cf2-4820-8063-63d30832ffb1" providerId="ADAL" clId="{041E41B0-0C33-4C8F-9AC5-45C50B78F4CC}" dt="2024-05-07T07:42:37.326" v="2692" actId="2696"/>
          <pc:sldLayoutMkLst>
            <pc:docMk/>
            <pc:sldMasterMk cId="143217773" sldId="2147483660"/>
            <pc:sldLayoutMk cId="1240716803" sldId="2147483672"/>
          </pc:sldLayoutMkLst>
        </pc:sldLayoutChg>
      </pc:sldMasterChg>
      <pc:sldMasterChg chg="delSldLayout modSldLayout sldLayoutOrd">
        <pc:chgData name="Alistair Fang" userId="78864434-0cf2-4820-8063-63d30832ffb1" providerId="ADAL" clId="{041E41B0-0C33-4C8F-9AC5-45C50B78F4CC}" dt="2024-05-09T06:50:20.382" v="3578" actId="14100"/>
        <pc:sldMasterMkLst>
          <pc:docMk/>
          <pc:sldMasterMk cId="638149419" sldId="2147483661"/>
        </pc:sldMasterMkLst>
        <pc:sldLayoutChg chg="del">
          <pc:chgData name="Alistair Fang" userId="78864434-0cf2-4820-8063-63d30832ffb1" providerId="ADAL" clId="{041E41B0-0C33-4C8F-9AC5-45C50B78F4CC}" dt="2024-05-07T07:43:33.274" v="2707" actId="2696"/>
          <pc:sldLayoutMkLst>
            <pc:docMk/>
            <pc:sldMasterMk cId="638149419" sldId="2147483661"/>
            <pc:sldLayoutMk cId="1507456214" sldId="2147483660"/>
          </pc:sldLayoutMkLst>
        </pc:sldLayoutChg>
        <pc:sldLayoutChg chg="addSp delSp modSp mod">
          <pc:chgData name="Alistair Fang" userId="78864434-0cf2-4820-8063-63d30832ffb1" providerId="ADAL" clId="{041E41B0-0C33-4C8F-9AC5-45C50B78F4CC}" dt="2024-05-07T07:48:18.891" v="2755" actId="478"/>
          <pc:sldLayoutMkLst>
            <pc:docMk/>
            <pc:sldMasterMk cId="638149419" sldId="2147483661"/>
            <pc:sldLayoutMk cId="3032331579" sldId="2147483662"/>
          </pc:sldLayoutMkLst>
          <pc:spChg chg="add mod">
            <ac:chgData name="Alistair Fang" userId="78864434-0cf2-4820-8063-63d30832ffb1" providerId="ADAL" clId="{041E41B0-0C33-4C8F-9AC5-45C50B78F4CC}" dt="2024-05-07T07:44:37.145" v="2709"/>
            <ac:spMkLst>
              <pc:docMk/>
              <pc:sldMasterMk cId="638149419" sldId="2147483661"/>
              <pc:sldLayoutMk cId="3032331579" sldId="2147483662"/>
              <ac:spMk id="2" creationId="{91B97910-0C9C-F19D-DBFB-1DCB72BF6740}"/>
            </ac:spMkLst>
          </pc:spChg>
          <pc:spChg chg="add mod">
            <ac:chgData name="Alistair Fang" userId="78864434-0cf2-4820-8063-63d30832ffb1" providerId="ADAL" clId="{041E41B0-0C33-4C8F-9AC5-45C50B78F4CC}" dt="2024-05-07T07:44:54.435" v="2713" actId="20577"/>
            <ac:spMkLst>
              <pc:docMk/>
              <pc:sldMasterMk cId="638149419" sldId="2147483661"/>
              <pc:sldLayoutMk cId="3032331579" sldId="2147483662"/>
              <ac:spMk id="8" creationId="{5F4F043B-89F5-1906-5954-A281E91526A7}"/>
            </ac:spMkLst>
          </pc:spChg>
          <pc:spChg chg="add del mod">
            <ac:chgData name="Alistair Fang" userId="78864434-0cf2-4820-8063-63d30832ffb1" providerId="ADAL" clId="{041E41B0-0C33-4C8F-9AC5-45C50B78F4CC}" dt="2024-05-07T07:48:18.891" v="2755" actId="478"/>
            <ac:spMkLst>
              <pc:docMk/>
              <pc:sldMasterMk cId="638149419" sldId="2147483661"/>
              <pc:sldLayoutMk cId="3032331579" sldId="2147483662"/>
              <ac:spMk id="9" creationId="{DDB9FA92-E435-CB4D-0D34-EEC738716775}"/>
            </ac:spMkLst>
          </pc:sp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4" creationId="{16A64559-31BF-39F4-EBC1-30E5751A2348}"/>
            </ac:picMkLst>
          </pc:pic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5" creationId="{2D40763B-D672-44AC-04CD-D5BC6B280027}"/>
            </ac:picMkLst>
          </pc:pic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6" creationId="{53A0E411-0AD3-B2C5-6069-B5D9C68E5997}"/>
            </ac:picMkLst>
          </pc:picChg>
          <pc:picChg chg="add mod">
            <ac:chgData name="Alistair Fang" userId="78864434-0cf2-4820-8063-63d30832ffb1" providerId="ADAL" clId="{041E41B0-0C33-4C8F-9AC5-45C50B78F4CC}" dt="2024-05-07T07:44:44.711" v="2710"/>
            <ac:picMkLst>
              <pc:docMk/>
              <pc:sldMasterMk cId="638149419" sldId="2147483661"/>
              <pc:sldLayoutMk cId="3032331579" sldId="2147483662"/>
              <ac:picMk id="7" creationId="{29A7E853-F3F6-72B0-6B17-C99BDEA12810}"/>
            </ac:picMkLst>
          </pc:picChg>
        </pc:sldLayoutChg>
        <pc:sldLayoutChg chg="addSp delSp modSp mod ord">
          <pc:chgData name="Alistair Fang" userId="78864434-0cf2-4820-8063-63d30832ffb1" providerId="ADAL" clId="{041E41B0-0C33-4C8F-9AC5-45C50B78F4CC}" dt="2024-05-09T06:50:20.382" v="3578" actId="14100"/>
          <pc:sldLayoutMkLst>
            <pc:docMk/>
            <pc:sldMasterMk cId="638149419" sldId="2147483661"/>
            <pc:sldLayoutMk cId="990625074" sldId="2147483666"/>
          </pc:sldLayoutMkLst>
          <pc:spChg chg="add mod">
            <ac:chgData name="Alistair Fang" userId="78864434-0cf2-4820-8063-63d30832ffb1" providerId="ADAL" clId="{041E41B0-0C33-4C8F-9AC5-45C50B78F4CC}" dt="2024-05-07T07:46:11.405" v="2724"/>
            <ac:spMkLst>
              <pc:docMk/>
              <pc:sldMasterMk cId="638149419" sldId="2147483661"/>
              <pc:sldLayoutMk cId="990625074" sldId="2147483666"/>
              <ac:spMk id="2" creationId="{BC7F2EF6-968D-1C98-C5D2-86AF725530AB}"/>
            </ac:spMkLst>
          </pc:spChg>
          <pc:spChg chg="add del mod">
            <ac:chgData name="Alistair Fang" userId="78864434-0cf2-4820-8063-63d30832ffb1" providerId="ADAL" clId="{041E41B0-0C33-4C8F-9AC5-45C50B78F4CC}" dt="2024-05-09T06:49:45.184" v="3573" actId="478"/>
            <ac:spMkLst>
              <pc:docMk/>
              <pc:sldMasterMk cId="638149419" sldId="2147483661"/>
              <pc:sldLayoutMk cId="990625074" sldId="2147483666"/>
              <ac:spMk id="3" creationId="{BD3EE69A-8510-D5F6-DECC-CC2E6A3088EA}"/>
            </ac:spMkLst>
          </pc:spChg>
          <pc:spChg chg="add del">
            <ac:chgData name="Alistair Fang" userId="78864434-0cf2-4820-8063-63d30832ffb1" providerId="ADAL" clId="{041E41B0-0C33-4C8F-9AC5-45C50B78F4CC}" dt="2024-05-09T06:47:24.578" v="3563" actId="11529"/>
            <ac:spMkLst>
              <pc:docMk/>
              <pc:sldMasterMk cId="638149419" sldId="2147483661"/>
              <pc:sldLayoutMk cId="990625074" sldId="2147483666"/>
              <ac:spMk id="4" creationId="{807CD258-D4E7-A67A-9824-FB4BBC0A5035}"/>
            </ac:spMkLst>
          </pc:spChg>
          <pc:spChg chg="add mod">
            <ac:chgData name="Alistair Fang" userId="78864434-0cf2-4820-8063-63d30832ffb1" providerId="ADAL" clId="{041E41B0-0C33-4C8F-9AC5-45C50B78F4CC}" dt="2024-05-09T06:47:24.087" v="3562" actId="1076"/>
            <ac:spMkLst>
              <pc:docMk/>
              <pc:sldMasterMk cId="638149419" sldId="2147483661"/>
              <pc:sldLayoutMk cId="990625074" sldId="2147483666"/>
              <ac:spMk id="5" creationId="{628AC878-3BED-12E6-C265-7CD62EDE77F6}"/>
            </ac:spMkLst>
          </pc:spChg>
          <pc:spChg chg="add del">
            <ac:chgData name="Alistair Fang" userId="78864434-0cf2-4820-8063-63d30832ffb1" providerId="ADAL" clId="{041E41B0-0C33-4C8F-9AC5-45C50B78F4CC}" dt="2024-05-09T06:49:13.782" v="3564" actId="11529"/>
            <ac:spMkLst>
              <pc:docMk/>
              <pc:sldMasterMk cId="638149419" sldId="2147483661"/>
              <pc:sldLayoutMk cId="990625074" sldId="2147483666"/>
              <ac:spMk id="6" creationId="{18B95905-7F28-ADE0-F9F7-0D2EF8DCFD69}"/>
            </ac:spMkLst>
          </pc:spChg>
          <pc:spChg chg="add mod">
            <ac:chgData name="Alistair Fang" userId="78864434-0cf2-4820-8063-63d30832ffb1" providerId="ADAL" clId="{041E41B0-0C33-4C8F-9AC5-45C50B78F4CC}" dt="2024-05-09T06:50:20.382" v="3578" actId="14100"/>
            <ac:spMkLst>
              <pc:docMk/>
              <pc:sldMasterMk cId="638149419" sldId="2147483661"/>
              <pc:sldLayoutMk cId="990625074" sldId="2147483666"/>
              <ac:spMk id="7" creationId="{6A92696C-A4D2-5DDE-13DB-D660C5DCE446}"/>
            </ac:spMkLst>
          </pc:spChg>
          <pc:spChg chg="del">
            <ac:chgData name="Alistair Fang" userId="78864434-0cf2-4820-8063-63d30832ffb1" providerId="ADAL" clId="{041E41B0-0C33-4C8F-9AC5-45C50B78F4CC}" dt="2024-05-07T07:44:22.811" v="2708" actId="478"/>
            <ac:spMkLst>
              <pc:docMk/>
              <pc:sldMasterMk cId="638149419" sldId="2147483661"/>
              <pc:sldLayoutMk cId="990625074" sldId="2147483666"/>
              <ac:spMk id="16" creationId="{41409722-EF1F-4235-A748-C071A0260738}"/>
            </ac:spMkLst>
          </pc:spChg>
        </pc:sldLayoutChg>
      </pc:sldMasterChg>
    </pc:docChg>
  </pc:docChgLst>
  <pc:docChgLst>
    <pc:chgData name="Alistair Fang" userId="78864434-0cf2-4820-8063-63d30832ffb1" providerId="ADAL" clId="{A60FC14F-7DF4-4B1C-AF74-6354404E6BF6}"/>
    <pc:docChg chg="modSld">
      <pc:chgData name="Alistair Fang" userId="78864434-0cf2-4820-8063-63d30832ffb1" providerId="ADAL" clId="{A60FC14F-7DF4-4B1C-AF74-6354404E6BF6}" dt="2024-05-09T08:45:10.766" v="35" actId="20577"/>
      <pc:docMkLst>
        <pc:docMk/>
      </pc:docMkLst>
      <pc:sldChg chg="modSp mod">
        <pc:chgData name="Alistair Fang" userId="78864434-0cf2-4820-8063-63d30832ffb1" providerId="ADAL" clId="{A60FC14F-7DF4-4B1C-AF74-6354404E6BF6}" dt="2024-05-09T08:34:14.320" v="22" actId="20577"/>
        <pc:sldMkLst>
          <pc:docMk/>
          <pc:sldMk cId="3086018915" sldId="260"/>
        </pc:sldMkLst>
        <pc:spChg chg="mod">
          <ac:chgData name="Alistair Fang" userId="78864434-0cf2-4820-8063-63d30832ffb1" providerId="ADAL" clId="{A60FC14F-7DF4-4B1C-AF74-6354404E6BF6}" dt="2024-05-09T08:34:14.320" v="22" actId="20577"/>
          <ac:spMkLst>
            <pc:docMk/>
            <pc:sldMk cId="3086018915" sldId="260"/>
            <ac:spMk id="6" creationId="{9CA99506-D635-B06C-FBEC-F7B69A6C056F}"/>
          </ac:spMkLst>
        </pc:spChg>
      </pc:sldChg>
      <pc:sldChg chg="modSp mod">
        <pc:chgData name="Alistair Fang" userId="78864434-0cf2-4820-8063-63d30832ffb1" providerId="ADAL" clId="{A60FC14F-7DF4-4B1C-AF74-6354404E6BF6}" dt="2024-05-09T08:39:05.537" v="34" actId="20577"/>
        <pc:sldMkLst>
          <pc:docMk/>
          <pc:sldMk cId="352551085" sldId="269"/>
        </pc:sldMkLst>
        <pc:spChg chg="mod">
          <ac:chgData name="Alistair Fang" userId="78864434-0cf2-4820-8063-63d30832ffb1" providerId="ADAL" clId="{A60FC14F-7DF4-4B1C-AF74-6354404E6BF6}" dt="2024-05-09T08:39:05.537" v="34" actId="20577"/>
          <ac:spMkLst>
            <pc:docMk/>
            <pc:sldMk cId="352551085" sldId="269"/>
            <ac:spMk id="4" creationId="{6D63CFEF-182D-F612-0FB4-0A19A2BFE19B}"/>
          </ac:spMkLst>
        </pc:spChg>
      </pc:sldChg>
      <pc:sldChg chg="modSp mod">
        <pc:chgData name="Alistair Fang" userId="78864434-0cf2-4820-8063-63d30832ffb1" providerId="ADAL" clId="{A60FC14F-7DF4-4B1C-AF74-6354404E6BF6}" dt="2024-05-09T08:45:10.766" v="35" actId="20577"/>
        <pc:sldMkLst>
          <pc:docMk/>
          <pc:sldMk cId="2291974541" sldId="275"/>
        </pc:sldMkLst>
        <pc:spChg chg="mod">
          <ac:chgData name="Alistair Fang" userId="78864434-0cf2-4820-8063-63d30832ffb1" providerId="ADAL" clId="{A60FC14F-7DF4-4B1C-AF74-6354404E6BF6}" dt="2024-05-09T08:45:10.766" v="35" actId="20577"/>
          <ac:spMkLst>
            <pc:docMk/>
            <pc:sldMk cId="2291974541" sldId="275"/>
            <ac:spMk id="9" creationId="{7049E608-E5BE-0BAC-67E1-7522739C50C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pattFill prst="lgGrid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1146000" y="2613645"/>
            <a:ext cx="9900000" cy="900000"/>
            <a:chOff x="3971593" y="2613645"/>
            <a:chExt cx="3960000" cy="360000"/>
          </a:xfrm>
        </p:grpSpPr>
        <p:sp>
          <p:nvSpPr>
            <p:cNvPr id="21" name="TextBox 20"/>
            <p:cNvSpPr txBox="1"/>
            <p:nvPr userDrawn="1"/>
          </p:nvSpPr>
          <p:spPr>
            <a:xfrm>
              <a:off x="3971593" y="2613645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433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469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5051593" y="2613645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41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5771593" y="2613645"/>
              <a:ext cx="360000" cy="360000"/>
            </a:xfrm>
            <a:prstGeom prst="rect">
              <a:avLst/>
            </a:prstGeom>
            <a:solidFill>
              <a:schemeClr val="accent6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6851593" y="2613645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i</a:t>
              </a:r>
            </a:p>
          </p:txBody>
        </p:sp>
        <p:sp>
          <p:nvSpPr>
            <p:cNvPr id="31" name="TextBox 30"/>
            <p:cNvSpPr txBox="1"/>
            <p:nvPr userDrawn="1"/>
          </p:nvSpPr>
          <p:spPr>
            <a:xfrm>
              <a:off x="6491593" y="2613645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7571593" y="2613645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3" name="TextBox 32"/>
            <p:cNvSpPr txBox="1"/>
            <p:nvPr userDrawn="1"/>
          </p:nvSpPr>
          <p:spPr>
            <a:xfrm>
              <a:off x="7211593" y="2613645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4" name="TextBox 33"/>
            <p:cNvSpPr txBox="1"/>
            <p:nvPr userDrawn="1"/>
          </p:nvSpPr>
          <p:spPr>
            <a:xfrm>
              <a:off x="6131593" y="2613645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5" name="TextBox 34"/>
            <p:cNvSpPr txBox="1"/>
            <p:nvPr userDrawn="1"/>
          </p:nvSpPr>
          <p:spPr>
            <a:xfrm>
              <a:off x="4691593" y="2613645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5411593" y="2613645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4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rPr>
                <a:t>t</a:t>
              </a: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B97910-0C9C-F19D-DBFB-1DCB72BF6740}"/>
              </a:ext>
            </a:extLst>
          </p:cNvPr>
          <p:cNvSpPr txBox="1"/>
          <p:nvPr userDrawn="1"/>
        </p:nvSpPr>
        <p:spPr>
          <a:xfrm>
            <a:off x="360000" y="360000"/>
            <a:ext cx="6158575" cy="992836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MY" sz="1600" b="1"/>
              <a:t>T: +6012 502 3566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en-MY" sz="1600" b="1"/>
              <a:t>E: enquiry@n-actuarial.com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MY" sz="1600" b="1"/>
              <a:t>W: www.n-actuarial.com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4559-31BF-39F4-EBC1-30E5751A23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63" t="7159" r="12763" b="14947"/>
          <a:stretch>
            <a:fillRect/>
          </a:stretch>
        </p:blipFill>
        <p:spPr>
          <a:xfrm>
            <a:off x="10797709" y="1170000"/>
            <a:ext cx="1034450" cy="720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40763B-D672-44AC-04CD-D5BC6B2800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601" y="1170000"/>
            <a:ext cx="594770" cy="72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A0E411-0AD3-B2C5-6069-B5D9C68E59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00" y="360000"/>
            <a:ext cx="2324559" cy="720000"/>
          </a:xfrm>
          <a:prstGeom prst="rect">
            <a:avLst/>
          </a:prstGeom>
        </p:spPr>
      </p:pic>
      <p:pic>
        <p:nvPicPr>
          <p:cNvPr id="7" name="Picture 2" descr="Malaysia Digital Status | Binakata">
            <a:extLst>
              <a:ext uri="{FF2B5EF4-FFF2-40B4-BE49-F238E27FC236}">
                <a16:creationId xmlns:a16="http://schemas.microsoft.com/office/drawing/2014/main" id="{29A7E853-F3F6-72B0-6B17-C99BDEA128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365" y="1237130"/>
            <a:ext cx="1200898" cy="58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4F043B-89F5-1906-5954-A281E91526A7}"/>
              </a:ext>
            </a:extLst>
          </p:cNvPr>
          <p:cNvSpPr txBox="1"/>
          <p:nvPr userDrawn="1"/>
        </p:nvSpPr>
        <p:spPr>
          <a:xfrm>
            <a:off x="3667740" y="6599468"/>
            <a:ext cx="4856521" cy="258532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© Nicholas Actuarial Solutions </a:t>
            </a:r>
            <a:r>
              <a:rPr kumimoji="0" lang="en-GB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Sdn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Bhd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2024.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233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pattFill prst="lgGrid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01CB402-0994-4B71-BDAC-BC92126BD237}"/>
              </a:ext>
            </a:extLst>
          </p:cNvPr>
          <p:cNvGrpSpPr/>
          <p:nvPr userDrawn="1"/>
        </p:nvGrpSpPr>
        <p:grpSpPr>
          <a:xfrm>
            <a:off x="7694250" y="213525"/>
            <a:ext cx="3960000" cy="360000"/>
            <a:chOff x="360000" y="6300000"/>
            <a:chExt cx="3960000" cy="3600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289898-BCA5-4320-BB54-19FA7C3EB9D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0000" y="6300000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086817-0FC6-44DF-9F9A-DA13621469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-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33E874-3EA6-4EF4-A4A0-031A8D5D2EE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8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FD3806-A35D-408C-9ED9-46D71E1CB6F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440000" y="6300000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82F3E3-DB83-4871-B8DA-DB2D18E7467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80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A526F2-DEE8-4D13-994F-E6DE627DC80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60000" y="6300000"/>
              <a:ext cx="360000" cy="360000"/>
            </a:xfrm>
            <a:prstGeom prst="rect">
              <a:avLst/>
            </a:prstGeom>
            <a:solidFill>
              <a:schemeClr val="accent6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u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78657E-0DAA-482C-A96F-3F9C028B56E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240000" y="6300000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6A87AF-46EC-4AEF-A0E9-0724C0BBB2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880000" y="6300000"/>
              <a:ext cx="360000" cy="360000"/>
            </a:xfrm>
            <a:prstGeom prst="rect">
              <a:avLst/>
            </a:prstGeom>
            <a:solidFill>
              <a:schemeClr val="accent2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E8E985-71CB-4DED-85B0-4B5C7F5BF8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60000" y="6300000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EB7BB4-070C-4B6C-A65E-754D883D8C0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00000" y="6300000"/>
              <a:ext cx="360000" cy="360000"/>
            </a:xfrm>
            <a:prstGeom prst="rect">
              <a:avLst/>
            </a:prstGeom>
            <a:solidFill>
              <a:schemeClr val="accent4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B647DB-C9EA-44AB-81A1-4116D83D78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520000" y="6300000"/>
              <a:ext cx="360000" cy="360000"/>
            </a:xfrm>
            <a:prstGeom prst="rect">
              <a:avLst/>
            </a:prstGeom>
            <a:solidFill>
              <a:schemeClr val="accent1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C6B7D6-E6D4-4936-89C8-97942E47C6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80000" y="6300000"/>
              <a:ext cx="360000" cy="360000"/>
            </a:xfrm>
            <a:prstGeom prst="rect">
              <a:avLst/>
            </a:prstGeom>
            <a:solidFill>
              <a:schemeClr val="accent3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48C397-5F55-466B-A2A0-4D796214055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800000" y="6300000"/>
              <a:ext cx="360000" cy="360000"/>
            </a:xfrm>
            <a:prstGeom prst="rect">
              <a:avLst/>
            </a:prstGeom>
            <a:solidFill>
              <a:schemeClr val="accent5"/>
            </a:solidFill>
            <a:ln w="36000">
              <a:noFill/>
            </a:ln>
          </p:spPr>
          <p:txBody>
            <a:bodyPr wrap="none" lIns="72000" tIns="72000" rIns="72000" bIns="72000" rtlCol="0" anchor="ctr" anchorCtr="1">
              <a:noAutofit/>
            </a:bodyPr>
            <a:lstStyle/>
            <a:p>
              <a:r>
                <a:rPr lang="en-MY" sz="1800" b="1">
                  <a:solidFill>
                    <a:schemeClr val="bg1"/>
                  </a:solidFill>
                  <a:latin typeface="Palatino Linotype" panose="02040502050505030304" pitchFamily="18" charset="0"/>
                </a:rPr>
                <a:t>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7F2EF6-968D-1C98-C5D2-86AF725530AB}"/>
              </a:ext>
            </a:extLst>
          </p:cNvPr>
          <p:cNvSpPr/>
          <p:nvPr userDrawn="1"/>
        </p:nvSpPr>
        <p:spPr>
          <a:xfrm>
            <a:off x="0" y="0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92696C-A4D2-5DDE-13DB-D660C5DCE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1" y="1"/>
            <a:ext cx="6614250" cy="719999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62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0666-3A94-4F31-DD5B-DF1FC3DA6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BF5A5-0182-1B1F-C188-DAC859F5E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8633-139A-82B4-366F-0C527058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F393-05BB-46ED-BE8D-6D2B91E2D14A}" type="datetimeFigureOut">
              <a:rPr lang="en-MY" smtClean="0"/>
              <a:t>7/8/2024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8D1D-416E-4854-F20E-E7126B28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DF1DD-B3EC-4A6F-72E2-34BC82DC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E49D5-3730-4F78-9C14-B64AEFFC24C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4002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44C9-1CAC-7550-7C63-128120BD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9267-1880-5847-B3DC-64BC5A2C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110E7-3911-FADA-BEFE-F65C6DB3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F393-05BB-46ED-BE8D-6D2B91E2D14A}" type="datetimeFigureOut">
              <a:rPr lang="en-MY" smtClean="0"/>
              <a:t>7/8/2024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E01C-BF34-5CBD-A5DC-22A05CBC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20E5C-9374-A03A-5CB6-9BD597FD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E49D5-3730-4F78-9C14-B64AEFFC24C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81949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148E5C-36BC-D3EC-E9EA-04D6E83FB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F393-05BB-46ED-BE8D-6D2B91E2D14A}" type="datetimeFigureOut">
              <a:rPr lang="en-MY" smtClean="0"/>
              <a:t>7/8/2024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82EE8-79D9-D612-AE91-D88E3C28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546B8-E004-0E02-1A3B-F6F19FF29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E49D5-3730-4F78-9C14-B64AEFFC24C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596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57C2A-6DC5-4997-ADD1-D17D3D72CF0B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1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hla.com.my/en/personal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ulife.com.my/en/individual/products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cis.my/our-produc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prudential.com.my/e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sunlifemalaysia.com/plans/protection-need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kiomarine.com/my/en/life/products/personal.html" TargetMode="External"/><Relationship Id="rId2" Type="http://schemas.openxmlformats.org/officeDocument/2006/relationships/hyperlink" Target="https://www.tokiomarine.com/my/en/non-life/products/person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urich.com.my/en/insurance-products/savings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www.zurich.com.my/en/insurance-products/prot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zurich.com.my/en/insurance-products/investmen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a.com.my/en/our-products/health-protection.html?highlights=&amp;product=&amp;productType=&amp;productPlanType=&amp;productPurchaseType=&amp;productFeatures=&amp;priceMin=0&amp;priceMax=1000&amp;sortBy=popularity&amp;filterTab=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ianz.com.my/personal/life-health-and-savings/life-protection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metlife.com/family/protec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tiqa.com.my/v2/homep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fwd.com.m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rali.com.my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71D6-0FA2-946E-2208-01207F028F9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79576" y="3647440"/>
            <a:ext cx="9832848" cy="23876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MY" sz="3600" b="1">
                <a:latin typeface="Palatino Linotype" panose="02040502050505030304" pitchFamily="18" charset="0"/>
              </a:rPr>
              <a:t>Web Scraping Documentation</a:t>
            </a:r>
            <a:br>
              <a:rPr lang="en-MY" sz="3600" b="1">
                <a:latin typeface="Palatino Linotype" panose="02040502050505030304" pitchFamily="18" charset="0"/>
              </a:rPr>
            </a:br>
            <a:r>
              <a:rPr lang="en-MY" sz="3600" b="1">
                <a:latin typeface="Palatino Linotype" panose="02040502050505030304" pitchFamily="18" charset="0"/>
              </a:rPr>
              <a:t>9</a:t>
            </a:r>
            <a:r>
              <a:rPr lang="en-MY" sz="3600" b="1" baseline="30000">
                <a:latin typeface="Palatino Linotype" panose="02040502050505030304" pitchFamily="18" charset="0"/>
              </a:rPr>
              <a:t>th</a:t>
            </a:r>
            <a:r>
              <a:rPr lang="en-MY" sz="3600" b="1">
                <a:latin typeface="Palatino Linotype" panose="02040502050505030304" pitchFamily="18" charset="0"/>
              </a:rPr>
              <a:t> May 2024</a:t>
            </a:r>
            <a:br>
              <a:rPr lang="en-MY" sz="3600">
                <a:latin typeface="Palatino Linotype" panose="02040502050505030304" pitchFamily="18" charset="0"/>
              </a:rPr>
            </a:br>
            <a:br>
              <a:rPr lang="en-MY" sz="3200"/>
            </a:br>
            <a:endParaRPr lang="en-MY" sz="320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50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D0A4E-B783-88ED-EFDA-DDD810E3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890"/>
            <a:ext cx="10991088" cy="590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6DEC7-81C2-424C-D6F1-5CB8168FB857}"/>
              </a:ext>
            </a:extLst>
          </p:cNvPr>
          <p:cNvSpPr txBox="1"/>
          <p:nvPr/>
        </p:nvSpPr>
        <p:spPr>
          <a:xfrm>
            <a:off x="2093261" y="3850120"/>
            <a:ext cx="5150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3. Visit all the scraped links. Scrape product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AB23F-B0F8-5518-13A5-D1F1D2374990}"/>
              </a:ext>
            </a:extLst>
          </p:cNvPr>
          <p:cNvSpPr/>
          <p:nvPr/>
        </p:nvSpPr>
        <p:spPr>
          <a:xfrm>
            <a:off x="2194560" y="2344436"/>
            <a:ext cx="956263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B79CD-5B48-9AEB-D7B9-D4B62854A219}"/>
              </a:ext>
            </a:extLst>
          </p:cNvPr>
          <p:cNvSpPr txBox="1"/>
          <p:nvPr/>
        </p:nvSpPr>
        <p:spPr>
          <a:xfrm>
            <a:off x="1927342" y="2010614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type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00A3A-3590-09F3-FA89-D6E767FC39C9}"/>
              </a:ext>
            </a:extLst>
          </p:cNvPr>
          <p:cNvSpPr/>
          <p:nvPr/>
        </p:nvSpPr>
        <p:spPr>
          <a:xfrm>
            <a:off x="2283084" y="2650525"/>
            <a:ext cx="1566540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E4E0FC-5D9B-71CC-824A-39BECE60E336}"/>
              </a:ext>
            </a:extLst>
          </p:cNvPr>
          <p:cNvSpPr txBox="1"/>
          <p:nvPr/>
        </p:nvSpPr>
        <p:spPr>
          <a:xfrm>
            <a:off x="3938148" y="2587282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3693-B8AA-7FEB-0265-129E16318531}"/>
              </a:ext>
            </a:extLst>
          </p:cNvPr>
          <p:cNvSpPr/>
          <p:nvPr/>
        </p:nvSpPr>
        <p:spPr>
          <a:xfrm>
            <a:off x="2194560" y="4503160"/>
            <a:ext cx="6620256" cy="946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B84BE8-E03D-C83D-C95C-5D890666E805}"/>
              </a:ext>
            </a:extLst>
          </p:cNvPr>
          <p:cNvSpPr txBox="1"/>
          <p:nvPr/>
        </p:nvSpPr>
        <p:spPr>
          <a:xfrm>
            <a:off x="2093261" y="5449824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AA5DCF-D475-E80B-5C37-A8D965935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Generali</a:t>
            </a:r>
          </a:p>
        </p:txBody>
      </p:sp>
    </p:spTree>
    <p:extLst>
      <p:ext uri="{BB962C8B-B14F-4D97-AF65-F5344CB8AC3E}">
        <p14:creationId xmlns:p14="http://schemas.microsoft.com/office/powerpoint/2010/main" val="167306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4BF94D-3381-8014-55B5-41912FAC21CF}"/>
              </a:ext>
            </a:extLst>
          </p:cNvPr>
          <p:cNvSpPr txBox="1"/>
          <p:nvPr/>
        </p:nvSpPr>
        <p:spPr>
          <a:xfrm>
            <a:off x="811714" y="761040"/>
            <a:ext cx="644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/>
              <a:t> </a:t>
            </a:r>
            <a:r>
              <a:rPr lang="en-MY" sz="2000"/>
              <a:t>Start at this </a:t>
            </a:r>
            <a:r>
              <a:rPr lang="en-MY" sz="2000">
                <a:hlinkClick r:id="rId2"/>
              </a:rPr>
              <a:t>site</a:t>
            </a:r>
            <a:r>
              <a:rPr lang="en-MY" sz="2000"/>
              <a:t>, which contains all personal products’ info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80FA3B-3555-A172-F361-D47AD7ED7450}"/>
              </a:ext>
            </a:extLst>
          </p:cNvPr>
          <p:cNvGrpSpPr/>
          <p:nvPr/>
        </p:nvGrpSpPr>
        <p:grpSpPr>
          <a:xfrm>
            <a:off x="884866" y="1153030"/>
            <a:ext cx="10086521" cy="5421505"/>
            <a:chOff x="1" y="941832"/>
            <a:chExt cx="11006824" cy="59161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EC550-0837-0BF5-C2EC-BC7D8CA0E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941832"/>
              <a:ext cx="11006824" cy="591616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910C8B-85B8-2453-7DA6-83E47086537A}"/>
                </a:ext>
              </a:extLst>
            </p:cNvPr>
            <p:cNvSpPr/>
            <p:nvPr/>
          </p:nvSpPr>
          <p:spPr>
            <a:xfrm>
              <a:off x="1938528" y="3359420"/>
              <a:ext cx="1188219" cy="471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0B6EBD-C744-F5FF-272F-B8467CA66842}"/>
                </a:ext>
              </a:extLst>
            </p:cNvPr>
            <p:cNvSpPr/>
            <p:nvPr/>
          </p:nvSpPr>
          <p:spPr>
            <a:xfrm>
              <a:off x="1938528" y="4059936"/>
              <a:ext cx="2194560" cy="21214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C6B98C-2CD5-CC7C-27D9-F4E58D718EF8}"/>
                </a:ext>
              </a:extLst>
            </p:cNvPr>
            <p:cNvSpPr/>
            <p:nvPr/>
          </p:nvSpPr>
          <p:spPr>
            <a:xfrm>
              <a:off x="1938528" y="3198924"/>
              <a:ext cx="563658" cy="1579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336123-F913-2F67-9946-BDA133E62BC8}"/>
                </a:ext>
              </a:extLst>
            </p:cNvPr>
            <p:cNvSpPr txBox="1"/>
            <p:nvPr/>
          </p:nvSpPr>
          <p:spPr>
            <a:xfrm>
              <a:off x="250745" y="3431225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8CD02F-17B2-B8A0-23FD-213393573D94}"/>
                </a:ext>
              </a:extLst>
            </p:cNvPr>
            <p:cNvSpPr txBox="1"/>
            <p:nvPr/>
          </p:nvSpPr>
          <p:spPr>
            <a:xfrm>
              <a:off x="313262" y="3032694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469A4C-3943-4D37-B49A-ECE006CCAE73}"/>
                </a:ext>
              </a:extLst>
            </p:cNvPr>
            <p:cNvSpPr txBox="1"/>
            <p:nvPr/>
          </p:nvSpPr>
          <p:spPr>
            <a:xfrm>
              <a:off x="313262" y="4774168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257D6E-4A8E-F25C-D756-E58EDBB88066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Hong Leong Assurance</a:t>
            </a:r>
          </a:p>
        </p:txBody>
      </p:sp>
    </p:spTree>
    <p:extLst>
      <p:ext uri="{BB962C8B-B14F-4D97-AF65-F5344CB8AC3E}">
        <p14:creationId xmlns:p14="http://schemas.microsoft.com/office/powerpoint/2010/main" val="1403178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3C6396-6D78-597F-440E-0AC8CC3A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0" y="1362456"/>
            <a:ext cx="3174311" cy="5266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53A3F-7420-914E-428B-C2BADE77FD94}"/>
              </a:ext>
            </a:extLst>
          </p:cNvPr>
          <p:cNvSpPr txBox="1"/>
          <p:nvPr/>
        </p:nvSpPr>
        <p:spPr>
          <a:xfrm>
            <a:off x="314822" y="920628"/>
            <a:ext cx="3096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1. scrape </a:t>
            </a:r>
            <a:r>
              <a:rPr lang="en-MY" sz="2000">
                <a:hlinkClick r:id="rId3"/>
              </a:rPr>
              <a:t>links</a:t>
            </a:r>
            <a:r>
              <a:rPr lang="en-MY" sz="2000"/>
              <a:t> from sidebar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04D4C9-EA2B-9A41-50FD-150FF08AC6E3}"/>
              </a:ext>
            </a:extLst>
          </p:cNvPr>
          <p:cNvSpPr/>
          <p:nvPr/>
        </p:nvSpPr>
        <p:spPr>
          <a:xfrm>
            <a:off x="1042416" y="2071160"/>
            <a:ext cx="2142875" cy="4485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DABDBA-2B27-02B8-0562-1B92C1417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168" y="1828800"/>
            <a:ext cx="8455010" cy="45445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956EF7-01C8-53A4-DBA9-E322B333D397}"/>
              </a:ext>
            </a:extLst>
          </p:cNvPr>
          <p:cNvSpPr/>
          <p:nvPr/>
        </p:nvSpPr>
        <p:spPr>
          <a:xfrm>
            <a:off x="5843733" y="2996211"/>
            <a:ext cx="2470476" cy="1548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0C2D35-C731-5EB0-9785-730D7900BF15}"/>
              </a:ext>
            </a:extLst>
          </p:cNvPr>
          <p:cNvSpPr/>
          <p:nvPr/>
        </p:nvSpPr>
        <p:spPr>
          <a:xfrm>
            <a:off x="5223537" y="2999876"/>
            <a:ext cx="545592" cy="151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2DE2C3-DEBB-921D-4614-83C709760393}"/>
              </a:ext>
            </a:extLst>
          </p:cNvPr>
          <p:cNvSpPr/>
          <p:nvPr/>
        </p:nvSpPr>
        <p:spPr>
          <a:xfrm>
            <a:off x="6485409" y="4654296"/>
            <a:ext cx="1764792" cy="227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45425-9F12-F586-5EB3-8EBCCF3FCC24}"/>
              </a:ext>
            </a:extLst>
          </p:cNvPr>
          <p:cNvSpPr txBox="1"/>
          <p:nvPr/>
        </p:nvSpPr>
        <p:spPr>
          <a:xfrm>
            <a:off x="4928887" y="2642550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BE934-399D-064E-13F5-C1DAE72D101B}"/>
              </a:ext>
            </a:extLst>
          </p:cNvPr>
          <p:cNvSpPr txBox="1"/>
          <p:nvPr/>
        </p:nvSpPr>
        <p:spPr>
          <a:xfrm>
            <a:off x="8250201" y="4583313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81A7B7-45AE-51C9-E5CA-37CA74872D1E}"/>
              </a:ext>
            </a:extLst>
          </p:cNvPr>
          <p:cNvSpPr txBox="1"/>
          <p:nvPr/>
        </p:nvSpPr>
        <p:spPr>
          <a:xfrm>
            <a:off x="7628408" y="3774068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A5D24-5E96-424F-2D61-31517BDCF6F1}"/>
              </a:ext>
            </a:extLst>
          </p:cNvPr>
          <p:cNvSpPr txBox="1"/>
          <p:nvPr/>
        </p:nvSpPr>
        <p:spPr>
          <a:xfrm>
            <a:off x="4019497" y="1007597"/>
            <a:ext cx="6931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scraped link, scrape links in blue and product types</a:t>
            </a:r>
          </a:p>
          <a:p>
            <a:r>
              <a:rPr lang="en-MY" sz="2000"/>
              <a:t>3. Visit each site, scrape name and description</a:t>
            </a:r>
          </a:p>
          <a:p>
            <a:endParaRPr lang="en-MY" sz="2000"/>
          </a:p>
          <a:p>
            <a:endParaRPr lang="en-MY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1D2CF-7B86-01A1-17C7-CA94900E7540}"/>
              </a:ext>
            </a:extLst>
          </p:cNvPr>
          <p:cNvSpPr/>
          <p:nvPr/>
        </p:nvSpPr>
        <p:spPr>
          <a:xfrm>
            <a:off x="6517485" y="3883151"/>
            <a:ext cx="816465" cy="154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78D8D-933B-9878-AEB8-CBC0026A2CB4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Manulife</a:t>
            </a:r>
          </a:p>
        </p:txBody>
      </p:sp>
    </p:spTree>
    <p:extLst>
      <p:ext uri="{BB962C8B-B14F-4D97-AF65-F5344CB8AC3E}">
        <p14:creationId xmlns:p14="http://schemas.microsoft.com/office/powerpoint/2010/main" val="97995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F4FFBB-D0D0-ABF1-2D5A-CB2C4399FC89}"/>
              </a:ext>
            </a:extLst>
          </p:cNvPr>
          <p:cNvSpPr txBox="1"/>
          <p:nvPr/>
        </p:nvSpPr>
        <p:spPr>
          <a:xfrm>
            <a:off x="781468" y="893310"/>
            <a:ext cx="6554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1. Start at </a:t>
            </a:r>
            <a:r>
              <a:rPr lang="en-MY" sz="2000">
                <a:hlinkClick r:id="rId2"/>
              </a:rPr>
              <a:t>‘our products’ site</a:t>
            </a:r>
            <a:r>
              <a:rPr lang="en-MY" sz="2000"/>
              <a:t>, scrape links and product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0B4C2C-309A-0F55-AE73-183C775FD22C}"/>
              </a:ext>
            </a:extLst>
          </p:cNvPr>
          <p:cNvGrpSpPr/>
          <p:nvPr/>
        </p:nvGrpSpPr>
        <p:grpSpPr>
          <a:xfrm>
            <a:off x="781468" y="1399632"/>
            <a:ext cx="8408252" cy="4519436"/>
            <a:chOff x="0" y="336461"/>
            <a:chExt cx="7180954" cy="38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2EF2CF-7F2D-73B7-E830-F08C9FAB7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36461"/>
              <a:ext cx="7180954" cy="38597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E7B949-6144-8986-2BC5-ED15BBBB306A}"/>
                </a:ext>
              </a:extLst>
            </p:cNvPr>
            <p:cNvSpPr/>
            <p:nvPr/>
          </p:nvSpPr>
          <p:spPr>
            <a:xfrm>
              <a:off x="1522548" y="1962911"/>
              <a:ext cx="816465" cy="154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46B058-8CA7-577A-AB8E-CEB436C43FFC}"/>
                </a:ext>
              </a:extLst>
            </p:cNvPr>
            <p:cNvSpPr/>
            <p:nvPr/>
          </p:nvSpPr>
          <p:spPr>
            <a:xfrm>
              <a:off x="2258568" y="2299372"/>
              <a:ext cx="488677" cy="154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AD400A-2CF0-3179-7CA7-090F05A59865}"/>
                </a:ext>
              </a:extLst>
            </p:cNvPr>
            <p:cNvSpPr txBox="1"/>
            <p:nvPr/>
          </p:nvSpPr>
          <p:spPr>
            <a:xfrm>
              <a:off x="0" y="1816335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92A2AD7-F07E-0CBA-4C5A-4E0C282DC1B3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MCIS Life</a:t>
            </a:r>
          </a:p>
        </p:txBody>
      </p:sp>
    </p:spTree>
    <p:extLst>
      <p:ext uri="{BB962C8B-B14F-4D97-AF65-F5344CB8AC3E}">
        <p14:creationId xmlns:p14="http://schemas.microsoft.com/office/powerpoint/2010/main" val="456520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26C8DFD-9501-E40E-E739-3F88DA4536E5}"/>
              </a:ext>
            </a:extLst>
          </p:cNvPr>
          <p:cNvGrpSpPr/>
          <p:nvPr/>
        </p:nvGrpSpPr>
        <p:grpSpPr>
          <a:xfrm>
            <a:off x="781468" y="1001010"/>
            <a:ext cx="8325956" cy="4905108"/>
            <a:chOff x="4502533" y="2308602"/>
            <a:chExt cx="7689467" cy="453013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87288C-892C-7BD3-F3AB-935B8B718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2533" y="2705644"/>
              <a:ext cx="7689467" cy="41330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D0631C-2797-2B9E-D5CD-71BB09E2A085}"/>
                </a:ext>
              </a:extLst>
            </p:cNvPr>
            <p:cNvSpPr txBox="1"/>
            <p:nvPr/>
          </p:nvSpPr>
          <p:spPr>
            <a:xfrm>
              <a:off x="4502533" y="2308602"/>
              <a:ext cx="6981016" cy="369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2. Visit each product type link, scrape links to product pages and names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A344F7-94D9-9EDE-7B91-1297F8FFD1CE}"/>
                </a:ext>
              </a:extLst>
            </p:cNvPr>
            <p:cNvSpPr/>
            <p:nvPr/>
          </p:nvSpPr>
          <p:spPr>
            <a:xfrm>
              <a:off x="6936615" y="6030124"/>
              <a:ext cx="488677" cy="154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C209F-85B0-B683-B9E8-5F7ADA60D544}"/>
                </a:ext>
              </a:extLst>
            </p:cNvPr>
            <p:cNvSpPr txBox="1"/>
            <p:nvPr/>
          </p:nvSpPr>
          <p:spPr>
            <a:xfrm>
              <a:off x="4519301" y="5471567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B3C4D69-F39C-DEF6-3257-60FF5CBFB883}"/>
                </a:ext>
              </a:extLst>
            </p:cNvPr>
            <p:cNvSpPr/>
            <p:nvPr/>
          </p:nvSpPr>
          <p:spPr>
            <a:xfrm>
              <a:off x="6199633" y="5619306"/>
              <a:ext cx="578414" cy="177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4776F-8E68-9C32-323C-56B37716C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MCIS Life</a:t>
            </a:r>
          </a:p>
        </p:txBody>
      </p:sp>
    </p:spTree>
    <p:extLst>
      <p:ext uri="{BB962C8B-B14F-4D97-AF65-F5344CB8AC3E}">
        <p14:creationId xmlns:p14="http://schemas.microsoft.com/office/powerpoint/2010/main" val="15868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65603D-DAB2-1919-8BA7-5BC83C03D445}"/>
              </a:ext>
            </a:extLst>
          </p:cNvPr>
          <p:cNvSpPr txBox="1"/>
          <p:nvPr/>
        </p:nvSpPr>
        <p:spPr>
          <a:xfrm>
            <a:off x="781468" y="813816"/>
            <a:ext cx="5758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3. Visit each product site, scrape product description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8C1C6A-85A2-781A-787E-10E93950CFCF}"/>
              </a:ext>
            </a:extLst>
          </p:cNvPr>
          <p:cNvGrpSpPr/>
          <p:nvPr/>
        </p:nvGrpSpPr>
        <p:grpSpPr>
          <a:xfrm>
            <a:off x="781468" y="1240644"/>
            <a:ext cx="10114673" cy="5436637"/>
            <a:chOff x="73152" y="1218143"/>
            <a:chExt cx="10114673" cy="54366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3C484F-81ED-6B53-065A-54AB3F01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" y="1218143"/>
              <a:ext cx="10114673" cy="543663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9BF79E-B498-6B2D-6B85-6232986B08EE}"/>
                </a:ext>
              </a:extLst>
            </p:cNvPr>
            <p:cNvSpPr/>
            <p:nvPr/>
          </p:nvSpPr>
          <p:spPr>
            <a:xfrm>
              <a:off x="5607863" y="3383216"/>
              <a:ext cx="2480285" cy="2861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6AFF6C-9F2C-C1BA-9F0C-C6A8499678E5}"/>
                </a:ext>
              </a:extLst>
            </p:cNvPr>
            <p:cNvSpPr txBox="1"/>
            <p:nvPr/>
          </p:nvSpPr>
          <p:spPr>
            <a:xfrm>
              <a:off x="8165592" y="3383216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FF1EBC-388F-276E-4183-CD9105AE8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MCIS Life</a:t>
            </a:r>
          </a:p>
        </p:txBody>
      </p:sp>
    </p:spTree>
    <p:extLst>
      <p:ext uri="{BB962C8B-B14F-4D97-AF65-F5344CB8AC3E}">
        <p14:creationId xmlns:p14="http://schemas.microsoft.com/office/powerpoint/2010/main" val="2807960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63CFEF-182D-F612-0FB4-0A19A2BFE19B}"/>
              </a:ext>
            </a:extLst>
          </p:cNvPr>
          <p:cNvSpPr txBox="1"/>
          <p:nvPr/>
        </p:nvSpPr>
        <p:spPr>
          <a:xfrm>
            <a:off x="817257" y="889463"/>
            <a:ext cx="967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1.</a:t>
            </a:r>
            <a:r>
              <a:rPr lang="en-MY" sz="2000">
                <a:hlinkClick r:id="rId2"/>
              </a:rPr>
              <a:t> Start </a:t>
            </a:r>
            <a:r>
              <a:rPr lang="en-MY" sz="2000"/>
              <a:t>at products menu dropdown to product types, product names and product site links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AC42D0-9D10-B5C5-2BB9-1DEB9FBE1D97}"/>
              </a:ext>
            </a:extLst>
          </p:cNvPr>
          <p:cNvGrpSpPr/>
          <p:nvPr/>
        </p:nvGrpSpPr>
        <p:grpSpPr>
          <a:xfrm>
            <a:off x="1338465" y="1442148"/>
            <a:ext cx="8711922" cy="3973704"/>
            <a:chOff x="0" y="867746"/>
            <a:chExt cx="6832429" cy="31164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D02645-46DF-277F-6062-43183EB3F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285" b="33202"/>
            <a:stretch/>
          </p:blipFill>
          <p:spPr>
            <a:xfrm>
              <a:off x="0" y="867746"/>
              <a:ext cx="6832429" cy="31164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2DFF69-5A21-EC1F-8815-B1AC2EA0EB3D}"/>
                </a:ext>
              </a:extLst>
            </p:cNvPr>
            <p:cNvSpPr/>
            <p:nvPr/>
          </p:nvSpPr>
          <p:spPr>
            <a:xfrm>
              <a:off x="1634513" y="1787651"/>
              <a:ext cx="950065" cy="20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CBF98C-EFCF-E8AB-E785-300B7A395947}"/>
                </a:ext>
              </a:extLst>
            </p:cNvPr>
            <p:cNvSpPr/>
            <p:nvPr/>
          </p:nvSpPr>
          <p:spPr>
            <a:xfrm>
              <a:off x="1634514" y="1992926"/>
              <a:ext cx="950065" cy="5411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B91B28-C080-B052-A3DF-90373BFDB213}"/>
                </a:ext>
              </a:extLst>
            </p:cNvPr>
            <p:cNvSpPr txBox="1"/>
            <p:nvPr/>
          </p:nvSpPr>
          <p:spPr>
            <a:xfrm>
              <a:off x="161255" y="1368547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E127BB-7820-8953-750C-D1C209EB1200}"/>
                </a:ext>
              </a:extLst>
            </p:cNvPr>
            <p:cNvSpPr txBox="1"/>
            <p:nvPr/>
          </p:nvSpPr>
          <p:spPr>
            <a:xfrm>
              <a:off x="42056" y="2019303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49EDAD-029C-46E1-8C42-BF96A39443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Prudential</a:t>
            </a:r>
          </a:p>
        </p:txBody>
      </p:sp>
    </p:spTree>
    <p:extLst>
      <p:ext uri="{BB962C8B-B14F-4D97-AF65-F5344CB8AC3E}">
        <p14:creationId xmlns:p14="http://schemas.microsoft.com/office/powerpoint/2010/main" val="35255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5BEFB01-1F61-050B-B7B7-569723A5E906}"/>
              </a:ext>
            </a:extLst>
          </p:cNvPr>
          <p:cNvGrpSpPr/>
          <p:nvPr/>
        </p:nvGrpSpPr>
        <p:grpSpPr>
          <a:xfrm>
            <a:off x="1450352" y="1627632"/>
            <a:ext cx="8854936" cy="4759528"/>
            <a:chOff x="4842776" y="2907792"/>
            <a:chExt cx="7349224" cy="39502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3A73CD-CB2E-99A4-373D-ED768F3F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2776" y="2907792"/>
              <a:ext cx="7349224" cy="395020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5AD29F-D981-5C22-64DE-01D07B1E8191}"/>
                </a:ext>
              </a:extLst>
            </p:cNvPr>
            <p:cNvSpPr/>
            <p:nvPr/>
          </p:nvSpPr>
          <p:spPr>
            <a:xfrm>
              <a:off x="6188226" y="4210344"/>
              <a:ext cx="1913358" cy="3402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2F640-A38E-379A-D93F-1501D5037972}"/>
                </a:ext>
              </a:extLst>
            </p:cNvPr>
            <p:cNvSpPr txBox="1"/>
            <p:nvPr/>
          </p:nvSpPr>
          <p:spPr>
            <a:xfrm>
              <a:off x="6912864" y="4547416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  <a:endParaRPr lang="en-MY" b="1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B11CC01-FCEB-BA09-9274-A23115B9D5E1}"/>
              </a:ext>
            </a:extLst>
          </p:cNvPr>
          <p:cNvSpPr txBox="1"/>
          <p:nvPr/>
        </p:nvSpPr>
        <p:spPr>
          <a:xfrm>
            <a:off x="779563" y="828903"/>
            <a:ext cx="537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product’s site to scrape descriptions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7A424-E712-F1C8-B650-ED784695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Prudential</a:t>
            </a:r>
          </a:p>
        </p:txBody>
      </p:sp>
    </p:spTree>
    <p:extLst>
      <p:ext uri="{BB962C8B-B14F-4D97-AF65-F5344CB8AC3E}">
        <p14:creationId xmlns:p14="http://schemas.microsoft.com/office/powerpoint/2010/main" val="58101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9916B2-AD31-0732-20B6-60661B0615B5}"/>
              </a:ext>
            </a:extLst>
          </p:cNvPr>
          <p:cNvSpPr txBox="1"/>
          <p:nvPr/>
        </p:nvSpPr>
        <p:spPr>
          <a:xfrm>
            <a:off x="912297" y="931560"/>
            <a:ext cx="7009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1. Start at ‘protection needs’ </a:t>
            </a:r>
            <a:r>
              <a:rPr lang="en-MY" sz="2000">
                <a:hlinkClick r:id="rId2"/>
              </a:rPr>
              <a:t>site</a:t>
            </a:r>
            <a:r>
              <a:rPr lang="en-MY" sz="2000"/>
              <a:t>, scrape links and product types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53267B-46C3-6167-8BC9-FED36D674CE1}"/>
              </a:ext>
            </a:extLst>
          </p:cNvPr>
          <p:cNvGrpSpPr/>
          <p:nvPr/>
        </p:nvGrpSpPr>
        <p:grpSpPr>
          <a:xfrm>
            <a:off x="912297" y="1388857"/>
            <a:ext cx="8442015" cy="4537583"/>
            <a:chOff x="1707825" y="1825252"/>
            <a:chExt cx="7388919" cy="39715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36F530-D8C0-69C6-4A40-6241B9346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825" y="1825252"/>
              <a:ext cx="7388919" cy="39715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4D875D-9789-7CA3-36EB-21B67052D476}"/>
                </a:ext>
              </a:extLst>
            </p:cNvPr>
            <p:cNvSpPr txBox="1"/>
            <p:nvPr/>
          </p:nvSpPr>
          <p:spPr>
            <a:xfrm>
              <a:off x="1871183" y="4024875"/>
              <a:ext cx="1555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6DC366-7327-60CF-0C94-263F0F267B14}"/>
                </a:ext>
              </a:extLst>
            </p:cNvPr>
            <p:cNvSpPr/>
            <p:nvPr/>
          </p:nvSpPr>
          <p:spPr>
            <a:xfrm>
              <a:off x="3183189" y="3922237"/>
              <a:ext cx="520132" cy="1820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30F5EE-F136-9625-6BB1-DFE220EDDB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Sun Life</a:t>
            </a:r>
          </a:p>
        </p:txBody>
      </p:sp>
    </p:spTree>
    <p:extLst>
      <p:ext uri="{BB962C8B-B14F-4D97-AF65-F5344CB8AC3E}">
        <p14:creationId xmlns:p14="http://schemas.microsoft.com/office/powerpoint/2010/main" val="141413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6271A6-E829-DBD0-0A1B-CD3D39A95693}"/>
              </a:ext>
            </a:extLst>
          </p:cNvPr>
          <p:cNvGrpSpPr/>
          <p:nvPr/>
        </p:nvGrpSpPr>
        <p:grpSpPr>
          <a:xfrm>
            <a:off x="1280160" y="1547088"/>
            <a:ext cx="8979126" cy="4826280"/>
            <a:chOff x="4645152" y="2649168"/>
            <a:chExt cx="7546848" cy="40564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BA1996-7D9F-552F-A06C-E95D2BE32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152" y="2649168"/>
              <a:ext cx="7546848" cy="40564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37B042-4C7C-46F0-6D78-E229F3D19100}"/>
                </a:ext>
              </a:extLst>
            </p:cNvPr>
            <p:cNvSpPr/>
            <p:nvPr/>
          </p:nvSpPr>
          <p:spPr>
            <a:xfrm>
              <a:off x="6399204" y="3429000"/>
              <a:ext cx="2808804" cy="338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864849-CF37-B75C-308B-9A3AAFA9E466}"/>
                </a:ext>
              </a:extLst>
            </p:cNvPr>
            <p:cNvSpPr/>
            <p:nvPr/>
          </p:nvSpPr>
          <p:spPr>
            <a:xfrm>
              <a:off x="5879072" y="4965940"/>
              <a:ext cx="960640" cy="2313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0184E0-CBD6-9C4E-D13E-722F4ACE5B9E}"/>
                </a:ext>
              </a:extLst>
            </p:cNvPr>
            <p:cNvSpPr/>
            <p:nvPr/>
          </p:nvSpPr>
          <p:spPr>
            <a:xfrm>
              <a:off x="5879072" y="5197298"/>
              <a:ext cx="960640" cy="14234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270355-247B-B41D-459F-8FA3B9B96BB3}"/>
                </a:ext>
              </a:extLst>
            </p:cNvPr>
            <p:cNvSpPr txBox="1"/>
            <p:nvPr/>
          </p:nvSpPr>
          <p:spPr>
            <a:xfrm>
              <a:off x="5466665" y="4622716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B29639-6EC0-5244-B7C0-41C7A9D8403C}"/>
                </a:ext>
              </a:extLst>
            </p:cNvPr>
            <p:cNvSpPr txBox="1"/>
            <p:nvPr/>
          </p:nvSpPr>
          <p:spPr>
            <a:xfrm>
              <a:off x="6793992" y="6251380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0BF931B-2476-CB3E-1098-8D3425CFD765}"/>
              </a:ext>
            </a:extLst>
          </p:cNvPr>
          <p:cNvSpPr txBox="1"/>
          <p:nvPr/>
        </p:nvSpPr>
        <p:spPr>
          <a:xfrm>
            <a:off x="688780" y="769074"/>
            <a:ext cx="405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link, scrape links in blue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B543F-B2E5-E00E-4EF9-84991AB1F5B8}"/>
              </a:ext>
            </a:extLst>
          </p:cNvPr>
          <p:cNvSpPr txBox="1"/>
          <p:nvPr/>
        </p:nvSpPr>
        <p:spPr>
          <a:xfrm>
            <a:off x="688780" y="1138301"/>
            <a:ext cx="5625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3. Visit each blue link, scrape name and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185F8-8B3F-7B11-58D4-CEAA23E49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Sun Life</a:t>
            </a:r>
          </a:p>
        </p:txBody>
      </p:sp>
    </p:spTree>
    <p:extLst>
      <p:ext uri="{BB962C8B-B14F-4D97-AF65-F5344CB8AC3E}">
        <p14:creationId xmlns:p14="http://schemas.microsoft.com/office/powerpoint/2010/main" val="80264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49E608-E5BE-0BAC-67E1-7522739C50C9}"/>
              </a:ext>
            </a:extLst>
          </p:cNvPr>
          <p:cNvSpPr txBox="1"/>
          <p:nvPr/>
        </p:nvSpPr>
        <p:spPr>
          <a:xfrm>
            <a:off x="360000" y="900000"/>
            <a:ext cx="11520000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numCol="1" spcCol="180000" rtlCol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MY" sz="2000">
                <a:solidFill>
                  <a:srgbClr val="000000"/>
                </a:solidFill>
                <a:ea typeface="DengXian" panose="02010600030101010101" pitchFamily="2" charset="-122"/>
              </a:rPr>
              <a:t>The slides contain:</a:t>
            </a:r>
          </a:p>
          <a:p>
            <a:pPr marL="342900" indent="-3429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MY" sz="2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Screenshots of websites’ current layout &amp; what is being scraped</a:t>
            </a:r>
            <a:endParaRPr lang="en-MY" sz="2000">
              <a:effectLst/>
            </a:endParaRPr>
          </a:p>
          <a:p>
            <a:pPr marL="347472" indent="-347472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MY" sz="2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Brief walkthrough of how the code navigates the sites</a:t>
            </a:r>
            <a:endParaRPr lang="en-MY" sz="2000">
              <a:effectLst/>
            </a:endParaRPr>
          </a:p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MY" sz="2000" kern="120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MY" sz="2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Last updated: 9</a:t>
            </a:r>
            <a:r>
              <a:rPr lang="en-MY" sz="2000" kern="1200" baseline="300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</a:t>
            </a:r>
            <a:r>
              <a:rPr lang="en-MY" sz="2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May 2024</a:t>
            </a:r>
          </a:p>
          <a:p>
            <a:pPr marL="347472" indent="-347472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MY" sz="20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  <a:p>
            <a:pPr algn="just">
              <a:lnSpc>
                <a:spcPct val="115000"/>
              </a:lnSpc>
            </a:pPr>
            <a:endParaRPr lang="en-MY" sz="2000">
              <a:solidFill>
                <a:srgbClr val="000000"/>
              </a:solidFill>
              <a:ea typeface="DengXia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8575E-1325-FABC-6871-FB9EE8668E17}"/>
              </a:ext>
            </a:extLst>
          </p:cNvPr>
          <p:cNvSpPr txBox="1"/>
          <p:nvPr/>
        </p:nvSpPr>
        <p:spPr>
          <a:xfrm>
            <a:off x="719999" y="0"/>
            <a:ext cx="6969600" cy="72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indent="0">
              <a:buNone/>
            </a:pPr>
            <a:r>
              <a:rPr lang="en-MY" sz="2400" b="1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9197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0A5C1D-D89A-2862-2CCA-EB023D90C10E}"/>
              </a:ext>
            </a:extLst>
          </p:cNvPr>
          <p:cNvSpPr txBox="1"/>
          <p:nvPr/>
        </p:nvSpPr>
        <p:spPr>
          <a:xfrm>
            <a:off x="786384" y="715056"/>
            <a:ext cx="9857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MY" sz="2000"/>
              <a:t>Start at ‘Personal Products’ sites (they have 1 for </a:t>
            </a:r>
            <a:r>
              <a:rPr lang="en-MY" sz="2000">
                <a:hlinkClick r:id="rId2"/>
              </a:rPr>
              <a:t>GI</a:t>
            </a:r>
            <a:r>
              <a:rPr lang="en-MY" sz="2000"/>
              <a:t>; 1 for </a:t>
            </a:r>
            <a:r>
              <a:rPr lang="en-MY" sz="2000">
                <a:hlinkClick r:id="rId3"/>
              </a:rPr>
              <a:t>life</a:t>
            </a:r>
            <a:r>
              <a:rPr lang="en-MY" sz="2000"/>
              <a:t>), scrape product types and corresponding links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3FB3A7-29B6-4EF8-A4F8-E7B85A88ED80}"/>
              </a:ext>
            </a:extLst>
          </p:cNvPr>
          <p:cNvGrpSpPr/>
          <p:nvPr/>
        </p:nvGrpSpPr>
        <p:grpSpPr>
          <a:xfrm>
            <a:off x="1007380" y="1561800"/>
            <a:ext cx="9194912" cy="4581144"/>
            <a:chOff x="-515401" y="563880"/>
            <a:chExt cx="7053715" cy="35143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0A734-33F4-2E56-4BD0-6655BD2E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563880"/>
              <a:ext cx="6538315" cy="351434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A6117F-9F7F-F23B-136E-2B75E28EAC4F}"/>
                </a:ext>
              </a:extLst>
            </p:cNvPr>
            <p:cNvSpPr/>
            <p:nvPr/>
          </p:nvSpPr>
          <p:spPr>
            <a:xfrm>
              <a:off x="796605" y="2552051"/>
              <a:ext cx="520132" cy="1820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EE3DB2-C056-80C0-BD9A-70C3050EF61C}"/>
                </a:ext>
              </a:extLst>
            </p:cNvPr>
            <p:cNvSpPr txBox="1"/>
            <p:nvPr/>
          </p:nvSpPr>
          <p:spPr>
            <a:xfrm>
              <a:off x="-515401" y="2484172"/>
              <a:ext cx="1312005" cy="310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831BF7-DAB4-1D0C-351C-0BD37C700BD6}"/>
                </a:ext>
              </a:extLst>
            </p:cNvPr>
            <p:cNvSpPr/>
            <p:nvPr/>
          </p:nvSpPr>
          <p:spPr>
            <a:xfrm>
              <a:off x="464082" y="3458310"/>
              <a:ext cx="1190982" cy="310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3DD5B5-B6CC-CFFC-C1B2-3C0CEA8D2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sz="2400" b="1"/>
              <a:t>Tokio Marine</a:t>
            </a:r>
          </a:p>
        </p:txBody>
      </p:sp>
    </p:spTree>
    <p:extLst>
      <p:ext uri="{BB962C8B-B14F-4D97-AF65-F5344CB8AC3E}">
        <p14:creationId xmlns:p14="http://schemas.microsoft.com/office/powerpoint/2010/main" val="314772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23092F3-187C-A134-16A1-DFE986D78E2E}"/>
              </a:ext>
            </a:extLst>
          </p:cNvPr>
          <p:cNvGrpSpPr/>
          <p:nvPr/>
        </p:nvGrpSpPr>
        <p:grpSpPr>
          <a:xfrm>
            <a:off x="2171700" y="1179000"/>
            <a:ext cx="8929116" cy="4992688"/>
            <a:chOff x="4800600" y="2704909"/>
            <a:chExt cx="7391400" cy="39719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4C45C3-0F82-53D5-5CF4-3F858E91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0600" y="2704909"/>
              <a:ext cx="7391400" cy="39719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D3107B-BE70-708A-E5A6-DD41D838709C}"/>
                </a:ext>
              </a:extLst>
            </p:cNvPr>
            <p:cNvSpPr/>
            <p:nvPr/>
          </p:nvSpPr>
          <p:spPr>
            <a:xfrm>
              <a:off x="5405180" y="5209906"/>
              <a:ext cx="1133133" cy="4410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5528BC-16F4-7764-3D23-36EDB308A8F5}"/>
                </a:ext>
              </a:extLst>
            </p:cNvPr>
            <p:cNvSpPr/>
            <p:nvPr/>
          </p:nvSpPr>
          <p:spPr>
            <a:xfrm>
              <a:off x="5405179" y="5650992"/>
              <a:ext cx="1133133" cy="329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9AE1CBC-E507-AB0B-815E-E5E33C091A47}"/>
              </a:ext>
            </a:extLst>
          </p:cNvPr>
          <p:cNvSpPr txBox="1"/>
          <p:nvPr/>
        </p:nvSpPr>
        <p:spPr>
          <a:xfrm>
            <a:off x="2171700" y="732032"/>
            <a:ext cx="4878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link, scrape name &amp; description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762EEE-D89C-9D48-8773-B1C5E55DD139}"/>
              </a:ext>
            </a:extLst>
          </p:cNvPr>
          <p:cNvGrpSpPr/>
          <p:nvPr/>
        </p:nvGrpSpPr>
        <p:grpSpPr>
          <a:xfrm>
            <a:off x="1221724" y="4404934"/>
            <a:ext cx="1680332" cy="877386"/>
            <a:chOff x="3883664" y="5119948"/>
            <a:chExt cx="1680332" cy="8773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530406-E2FB-A4DC-406E-587EF150B568}"/>
                </a:ext>
              </a:extLst>
            </p:cNvPr>
            <p:cNvSpPr txBox="1"/>
            <p:nvPr/>
          </p:nvSpPr>
          <p:spPr>
            <a:xfrm>
              <a:off x="3883664" y="5119948"/>
              <a:ext cx="1680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F34420-4EA1-93DB-DBE2-82F91CE1A98F}"/>
                </a:ext>
              </a:extLst>
            </p:cNvPr>
            <p:cNvSpPr txBox="1"/>
            <p:nvPr/>
          </p:nvSpPr>
          <p:spPr>
            <a:xfrm>
              <a:off x="3883664" y="5597224"/>
              <a:ext cx="137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0C2A19-D152-84BC-7565-0CE4D022C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sz="2400" b="1"/>
              <a:t>Tokio Marine</a:t>
            </a:r>
          </a:p>
        </p:txBody>
      </p:sp>
    </p:spTree>
    <p:extLst>
      <p:ext uri="{BB962C8B-B14F-4D97-AF65-F5344CB8AC3E}">
        <p14:creationId xmlns:p14="http://schemas.microsoft.com/office/powerpoint/2010/main" val="233050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53886-123E-19E2-BD41-7B7D9CCC1CFD}"/>
              </a:ext>
            </a:extLst>
          </p:cNvPr>
          <p:cNvSpPr txBox="1"/>
          <p:nvPr/>
        </p:nvSpPr>
        <p:spPr>
          <a:xfrm>
            <a:off x="723016" y="634680"/>
            <a:ext cx="943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1. Start from these 3 sites: </a:t>
            </a:r>
            <a:r>
              <a:rPr lang="en-MY" sz="2000">
                <a:hlinkClick r:id="rId2"/>
              </a:rPr>
              <a:t>Protection</a:t>
            </a:r>
            <a:r>
              <a:rPr lang="en-MY" sz="2000"/>
              <a:t>, </a:t>
            </a:r>
            <a:r>
              <a:rPr lang="en-MY" sz="2000">
                <a:hlinkClick r:id="rId3"/>
              </a:rPr>
              <a:t>Savings</a:t>
            </a:r>
            <a:r>
              <a:rPr lang="en-MY" sz="2000"/>
              <a:t>, </a:t>
            </a:r>
            <a:r>
              <a:rPr lang="en-MY" sz="2000">
                <a:hlinkClick r:id="rId4"/>
              </a:rPr>
              <a:t>Investment</a:t>
            </a:r>
            <a:r>
              <a:rPr lang="en-MY" sz="2000"/>
              <a:t>. Scrape sub-categories’ links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AAD07-0D43-4A33-919A-6F35BB1CB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" y="1102918"/>
            <a:ext cx="6739128" cy="3622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58F60-BCD8-7586-1AED-10782B45A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851" y="1303458"/>
            <a:ext cx="6739127" cy="3622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EE1B4-F252-F8FA-ECC8-31A44EEF2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16" y="3529584"/>
            <a:ext cx="6192402" cy="33284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708AE6-0AAD-DFD2-4F60-06F07AC704F1}"/>
              </a:ext>
            </a:extLst>
          </p:cNvPr>
          <p:cNvSpPr/>
          <p:nvPr/>
        </p:nvSpPr>
        <p:spPr>
          <a:xfrm>
            <a:off x="1512534" y="3062926"/>
            <a:ext cx="874050" cy="2651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2E06F8-EB05-A758-A609-757770FBA393}"/>
              </a:ext>
            </a:extLst>
          </p:cNvPr>
          <p:cNvSpPr/>
          <p:nvPr/>
        </p:nvSpPr>
        <p:spPr>
          <a:xfrm>
            <a:off x="7201409" y="4151376"/>
            <a:ext cx="874050" cy="2651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E36A34-B98C-E2D5-FEE7-696ECBEC8376}"/>
              </a:ext>
            </a:extLst>
          </p:cNvPr>
          <p:cNvSpPr/>
          <p:nvPr/>
        </p:nvSpPr>
        <p:spPr>
          <a:xfrm>
            <a:off x="2046238" y="6008865"/>
            <a:ext cx="874050" cy="26517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EA107-10DB-EB73-7788-EC9E294502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Zurich</a:t>
            </a:r>
          </a:p>
        </p:txBody>
      </p:sp>
    </p:spTree>
    <p:extLst>
      <p:ext uri="{BB962C8B-B14F-4D97-AF65-F5344CB8AC3E}">
        <p14:creationId xmlns:p14="http://schemas.microsoft.com/office/powerpoint/2010/main" val="124105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3CC70-CC89-6A35-0110-DD1202CB3593}"/>
              </a:ext>
            </a:extLst>
          </p:cNvPr>
          <p:cNvSpPr txBox="1"/>
          <p:nvPr/>
        </p:nvSpPr>
        <p:spPr>
          <a:xfrm>
            <a:off x="737610" y="662610"/>
            <a:ext cx="1071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sub-categories’ links and scrape product names, description. Product type derived from </a:t>
            </a:r>
            <a:r>
              <a:rPr lang="en-MY" sz="2000" err="1"/>
              <a:t>url</a:t>
            </a:r>
            <a:r>
              <a:rPr lang="en-MY" sz="2000"/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8407AE-FDA4-AEC7-38DB-5C5A4C2DBFCD}"/>
              </a:ext>
            </a:extLst>
          </p:cNvPr>
          <p:cNvGrpSpPr/>
          <p:nvPr/>
        </p:nvGrpSpPr>
        <p:grpSpPr>
          <a:xfrm>
            <a:off x="1121664" y="964152"/>
            <a:ext cx="9948672" cy="5784120"/>
            <a:chOff x="0" y="463386"/>
            <a:chExt cx="11641942" cy="63946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0EAC8-A45A-DFA2-0D93-E1C9235F4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0456"/>
              <a:ext cx="11641942" cy="62575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124B74-AF4D-0E6E-C06F-0E3DBAA0E718}"/>
                </a:ext>
              </a:extLst>
            </p:cNvPr>
            <p:cNvSpPr/>
            <p:nvPr/>
          </p:nvSpPr>
          <p:spPr>
            <a:xfrm>
              <a:off x="2771708" y="823835"/>
              <a:ext cx="1123635" cy="1820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4528F9-99C6-F5AA-200C-41D1B7E303BA}"/>
                </a:ext>
              </a:extLst>
            </p:cNvPr>
            <p:cNvSpPr/>
            <p:nvPr/>
          </p:nvSpPr>
          <p:spPr>
            <a:xfrm>
              <a:off x="2543108" y="3840917"/>
              <a:ext cx="1891732" cy="319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AC0EEC-AFAF-CB07-73B3-0EC23653CED3}"/>
                </a:ext>
              </a:extLst>
            </p:cNvPr>
            <p:cNvSpPr/>
            <p:nvPr/>
          </p:nvSpPr>
          <p:spPr>
            <a:xfrm>
              <a:off x="2543108" y="4160521"/>
              <a:ext cx="1352235" cy="2468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5B948B-7CAF-6CB3-5C8F-CEDAB220B04B}"/>
                </a:ext>
              </a:extLst>
            </p:cNvPr>
            <p:cNvSpPr txBox="1"/>
            <p:nvPr/>
          </p:nvSpPr>
          <p:spPr>
            <a:xfrm>
              <a:off x="2543108" y="463386"/>
              <a:ext cx="1820011" cy="442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DEB1A-08AA-6393-74D8-CA84146088D1}"/>
                </a:ext>
              </a:extLst>
            </p:cNvPr>
            <p:cNvSpPr txBox="1"/>
            <p:nvPr/>
          </p:nvSpPr>
          <p:spPr>
            <a:xfrm>
              <a:off x="576783" y="3729228"/>
              <a:ext cx="1966326" cy="442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8E37FB-63EF-F639-C403-46AC33ADF14E}"/>
                </a:ext>
              </a:extLst>
            </p:cNvPr>
            <p:cNvSpPr txBox="1"/>
            <p:nvPr/>
          </p:nvSpPr>
          <p:spPr>
            <a:xfrm>
              <a:off x="2543108" y="4388421"/>
              <a:ext cx="1614268" cy="442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78CD81-6598-6771-1369-D9F73FF1D7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Zurich</a:t>
            </a:r>
          </a:p>
        </p:txBody>
      </p:sp>
    </p:spTree>
    <p:extLst>
      <p:ext uri="{BB962C8B-B14F-4D97-AF65-F5344CB8AC3E}">
        <p14:creationId xmlns:p14="http://schemas.microsoft.com/office/powerpoint/2010/main" val="51394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D2D172-A1C8-1858-1304-908A9474EB57}"/>
              </a:ext>
            </a:extLst>
          </p:cNvPr>
          <p:cNvGrpSpPr/>
          <p:nvPr/>
        </p:nvGrpSpPr>
        <p:grpSpPr>
          <a:xfrm>
            <a:off x="591312" y="778916"/>
            <a:ext cx="11009376" cy="5917540"/>
            <a:chOff x="0" y="152400"/>
            <a:chExt cx="12192000" cy="6553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A469B3-55F5-DB5D-633F-5AE401B0C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2400"/>
              <a:ext cx="12192000" cy="65532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3DEE43-8A25-56E3-D58A-F4C9B1C7A3E0}"/>
                </a:ext>
              </a:extLst>
            </p:cNvPr>
            <p:cNvSpPr/>
            <p:nvPr/>
          </p:nvSpPr>
          <p:spPr>
            <a:xfrm>
              <a:off x="4301412" y="4075984"/>
              <a:ext cx="895739" cy="2799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86C69D-9766-7B05-6225-35C5BB8EBDBC}"/>
                </a:ext>
              </a:extLst>
            </p:cNvPr>
            <p:cNvSpPr/>
            <p:nvPr/>
          </p:nvSpPr>
          <p:spPr>
            <a:xfrm>
              <a:off x="4301412" y="4368406"/>
              <a:ext cx="895739" cy="15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E3B621-3D88-3A1B-182E-13BB73EC27D6}"/>
                </a:ext>
              </a:extLst>
            </p:cNvPr>
            <p:cNvSpPr/>
            <p:nvPr/>
          </p:nvSpPr>
          <p:spPr>
            <a:xfrm>
              <a:off x="4380660" y="4855465"/>
              <a:ext cx="3391740" cy="4416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5D5F86-C0D1-C2E2-03BD-AF581BFE7412}"/>
                </a:ext>
              </a:extLst>
            </p:cNvPr>
            <p:cNvSpPr txBox="1"/>
            <p:nvPr/>
          </p:nvSpPr>
          <p:spPr>
            <a:xfrm>
              <a:off x="4369841" y="3706652"/>
              <a:ext cx="1860833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1DC6AC-99F5-0173-8909-006289B86B59}"/>
                </a:ext>
              </a:extLst>
            </p:cNvPr>
            <p:cNvSpPr txBox="1"/>
            <p:nvPr/>
          </p:nvSpPr>
          <p:spPr>
            <a:xfrm>
              <a:off x="5214004" y="4336139"/>
              <a:ext cx="1722368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5FF804-9286-E4A2-3591-AEBEC445CF5E}"/>
                </a:ext>
              </a:extLst>
            </p:cNvPr>
            <p:cNvSpPr txBox="1"/>
            <p:nvPr/>
          </p:nvSpPr>
          <p:spPr>
            <a:xfrm>
              <a:off x="7772400" y="4720528"/>
              <a:ext cx="1527663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A7413F-5057-2CD2-D243-259BF87D4B84}"/>
                </a:ext>
              </a:extLst>
            </p:cNvPr>
            <p:cNvSpPr/>
            <p:nvPr/>
          </p:nvSpPr>
          <p:spPr>
            <a:xfrm>
              <a:off x="2274492" y="1670387"/>
              <a:ext cx="5497908" cy="9970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A76F83-83F4-E743-A71C-089D666214BB}"/>
                </a:ext>
              </a:extLst>
            </p:cNvPr>
            <p:cNvSpPr txBox="1"/>
            <p:nvPr/>
          </p:nvSpPr>
          <p:spPr>
            <a:xfrm>
              <a:off x="7944338" y="1670387"/>
              <a:ext cx="2930353" cy="443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Start from these 5 </a:t>
              </a:r>
              <a:r>
                <a:rPr lang="en-MY" sz="2000">
                  <a:hlinkClick r:id="rId3"/>
                </a:rPr>
                <a:t>sites</a:t>
              </a:r>
              <a:endParaRPr lang="en-MY" sz="200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901D0-F2E0-DB45-0D44-A1D54A24B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AIA</a:t>
            </a:r>
          </a:p>
        </p:txBody>
      </p:sp>
    </p:spTree>
    <p:extLst>
      <p:ext uri="{BB962C8B-B14F-4D97-AF65-F5344CB8AC3E}">
        <p14:creationId xmlns:p14="http://schemas.microsoft.com/office/powerpoint/2010/main" val="148090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4A6D1D-FCC0-0933-ED41-CFF027AB8F81}"/>
              </a:ext>
            </a:extLst>
          </p:cNvPr>
          <p:cNvGrpSpPr/>
          <p:nvPr/>
        </p:nvGrpSpPr>
        <p:grpSpPr>
          <a:xfrm>
            <a:off x="457201" y="793697"/>
            <a:ext cx="11109960" cy="5751487"/>
            <a:chOff x="0" y="148411"/>
            <a:chExt cx="12003175" cy="62138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653474-C50B-9EFA-B2E2-BF904F48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8411"/>
              <a:ext cx="12003175" cy="14480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9EED78-2366-6D48-C27B-721F381B5CE8}"/>
                </a:ext>
              </a:extLst>
            </p:cNvPr>
            <p:cNvSpPr/>
            <p:nvPr/>
          </p:nvSpPr>
          <p:spPr>
            <a:xfrm>
              <a:off x="790925" y="1017036"/>
              <a:ext cx="3519818" cy="457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D8CBA0-C9A9-97E2-97EF-1B27E67004A9}"/>
                </a:ext>
              </a:extLst>
            </p:cNvPr>
            <p:cNvSpPr txBox="1"/>
            <p:nvPr/>
          </p:nvSpPr>
          <p:spPr>
            <a:xfrm>
              <a:off x="790925" y="649625"/>
              <a:ext cx="3135950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1. Start from these 2 </a:t>
              </a:r>
              <a:r>
                <a:rPr lang="en-MY" sz="2000">
                  <a:hlinkClick r:id="rId3"/>
                </a:rPr>
                <a:t>sites</a:t>
              </a:r>
              <a:endParaRPr lang="en-MY" sz="200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97E5AB-7C24-01DF-5E26-0BFBF961BD83}"/>
                </a:ext>
              </a:extLst>
            </p:cNvPr>
            <p:cNvGrpSpPr/>
            <p:nvPr/>
          </p:nvGrpSpPr>
          <p:grpSpPr>
            <a:xfrm>
              <a:off x="149849" y="1803527"/>
              <a:ext cx="6095503" cy="4037437"/>
              <a:chOff x="457199" y="2177736"/>
              <a:chExt cx="6503437" cy="4211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41AD60E-5403-5B20-C399-A6B2D89908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196" t="20802" r="15386"/>
              <a:stretch/>
            </p:blipFill>
            <p:spPr>
              <a:xfrm>
                <a:off x="457199" y="2342862"/>
                <a:ext cx="6503437" cy="40463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CAFF39-2D0B-228E-DB18-2656A1263993}"/>
                  </a:ext>
                </a:extLst>
              </p:cNvPr>
              <p:cNvSpPr txBox="1"/>
              <p:nvPr/>
            </p:nvSpPr>
            <p:spPr>
              <a:xfrm>
                <a:off x="790925" y="2177736"/>
                <a:ext cx="4226622" cy="450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2000"/>
                  <a:t>2. scrape links and product types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D12B4C-E1BA-2FCA-54F5-073AC2DA47E9}"/>
                  </a:ext>
                </a:extLst>
              </p:cNvPr>
              <p:cNvSpPr/>
              <p:nvPr/>
            </p:nvSpPr>
            <p:spPr>
              <a:xfrm>
                <a:off x="1195252" y="4889241"/>
                <a:ext cx="4900748" cy="2270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D8FDA5A-AD46-0CD5-849E-E0418605113A}"/>
                  </a:ext>
                </a:extLst>
              </p:cNvPr>
              <p:cNvSpPr/>
              <p:nvPr/>
            </p:nvSpPr>
            <p:spPr>
              <a:xfrm>
                <a:off x="1371599" y="5617029"/>
                <a:ext cx="4525347" cy="2270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F459335-A29E-10B6-9694-D2E2F8BD3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4951" y="2407535"/>
              <a:ext cx="6452820" cy="395476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533B2E-B5BF-626B-F3E3-69081B18253F}"/>
                </a:ext>
              </a:extLst>
            </p:cNvPr>
            <p:cNvSpPr txBox="1"/>
            <p:nvPr/>
          </p:nvSpPr>
          <p:spPr>
            <a:xfrm>
              <a:off x="5958235" y="1799846"/>
              <a:ext cx="5742017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3. Visit each link to scrape name and description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3911A6-737D-4EA6-C8A9-09DB831FA2D6}"/>
                </a:ext>
              </a:extLst>
            </p:cNvPr>
            <p:cNvSpPr/>
            <p:nvPr/>
          </p:nvSpPr>
          <p:spPr>
            <a:xfrm>
              <a:off x="6841724" y="4925968"/>
              <a:ext cx="1002443" cy="242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3F5308-C19F-595F-5B69-58896BBFCA53}"/>
                </a:ext>
              </a:extLst>
            </p:cNvPr>
            <p:cNvSpPr/>
            <p:nvPr/>
          </p:nvSpPr>
          <p:spPr>
            <a:xfrm>
              <a:off x="6636691" y="5391221"/>
              <a:ext cx="1276763" cy="5633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65C905-2B58-8AF4-5A26-FC7DDC88A679}"/>
                </a:ext>
              </a:extLst>
            </p:cNvPr>
            <p:cNvSpPr txBox="1"/>
            <p:nvPr/>
          </p:nvSpPr>
          <p:spPr>
            <a:xfrm>
              <a:off x="7835334" y="4840170"/>
              <a:ext cx="1815427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name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348F1E-C954-2294-8ECA-9155C71781BD}"/>
                </a:ext>
              </a:extLst>
            </p:cNvPr>
            <p:cNvSpPr txBox="1"/>
            <p:nvPr/>
          </p:nvSpPr>
          <p:spPr>
            <a:xfrm>
              <a:off x="5248382" y="5488243"/>
              <a:ext cx="1490387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description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228C02-0F22-ED9D-36F8-9DB8808BC167}"/>
                </a:ext>
              </a:extLst>
            </p:cNvPr>
            <p:cNvSpPr txBox="1"/>
            <p:nvPr/>
          </p:nvSpPr>
          <p:spPr>
            <a:xfrm>
              <a:off x="1680197" y="4548633"/>
              <a:ext cx="1680340" cy="432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795BF-7AE4-B70D-BD14-86A782C85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Allianz</a:t>
            </a:r>
          </a:p>
        </p:txBody>
      </p:sp>
    </p:spTree>
    <p:extLst>
      <p:ext uri="{BB962C8B-B14F-4D97-AF65-F5344CB8AC3E}">
        <p14:creationId xmlns:p14="http://schemas.microsoft.com/office/powerpoint/2010/main" val="47363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90A40A-5D50-4369-4715-CE795C8E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20" y="2559698"/>
            <a:ext cx="8395364" cy="4298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4E371F-7FFD-A816-D412-C8E4BED3F791}"/>
              </a:ext>
            </a:extLst>
          </p:cNvPr>
          <p:cNvSpPr txBox="1"/>
          <p:nvPr/>
        </p:nvSpPr>
        <p:spPr>
          <a:xfrm>
            <a:off x="3319809" y="3396777"/>
            <a:ext cx="2721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Scrape from each site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56301-8260-F7E4-F353-E633A662CDE5}"/>
              </a:ext>
            </a:extLst>
          </p:cNvPr>
          <p:cNvSpPr/>
          <p:nvPr/>
        </p:nvSpPr>
        <p:spPr>
          <a:xfrm>
            <a:off x="4741687" y="4904065"/>
            <a:ext cx="864790" cy="207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FAA75F-C473-931C-E453-2E85656D5313}"/>
              </a:ext>
            </a:extLst>
          </p:cNvPr>
          <p:cNvGrpSpPr/>
          <p:nvPr/>
        </p:nvGrpSpPr>
        <p:grpSpPr>
          <a:xfrm>
            <a:off x="720001" y="720000"/>
            <a:ext cx="7657370" cy="2350571"/>
            <a:chOff x="583514" y="552049"/>
            <a:chExt cx="7826896" cy="24481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5CDA35-A0CD-1225-F118-4784E51B7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14" y="552049"/>
              <a:ext cx="7571441" cy="244815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7F010B-FE32-D2E9-FF15-2F147EBE1FEE}"/>
                </a:ext>
              </a:extLst>
            </p:cNvPr>
            <p:cNvSpPr/>
            <p:nvPr/>
          </p:nvSpPr>
          <p:spPr>
            <a:xfrm>
              <a:off x="849416" y="1776125"/>
              <a:ext cx="1119343" cy="457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EB5CE4-19A0-FD91-07F0-E2C9D7DDF60D}"/>
                </a:ext>
              </a:extLst>
            </p:cNvPr>
            <p:cNvSpPr/>
            <p:nvPr/>
          </p:nvSpPr>
          <p:spPr>
            <a:xfrm>
              <a:off x="3549073" y="1773213"/>
              <a:ext cx="1119343" cy="457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26180A-EFF8-150D-16A7-43EF9F0763C3}"/>
                </a:ext>
              </a:extLst>
            </p:cNvPr>
            <p:cNvSpPr/>
            <p:nvPr/>
          </p:nvSpPr>
          <p:spPr>
            <a:xfrm>
              <a:off x="6248731" y="1773213"/>
              <a:ext cx="571948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750DD6-3C22-31E3-D87A-43BAF2DC8595}"/>
                </a:ext>
              </a:extLst>
            </p:cNvPr>
            <p:cNvSpPr txBox="1"/>
            <p:nvPr/>
          </p:nvSpPr>
          <p:spPr>
            <a:xfrm>
              <a:off x="849416" y="976509"/>
              <a:ext cx="4339906" cy="41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1. Start from these 5 </a:t>
              </a:r>
              <a:r>
                <a:rPr lang="en-MY" sz="2000">
                  <a:hlinkClick r:id="rId4"/>
                </a:rPr>
                <a:t>sites</a:t>
              </a:r>
              <a:r>
                <a:rPr lang="en-MY" sz="2000"/>
                <a:t> in the menu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9F9FE1-B286-529D-CF9F-8170E7B2105C}"/>
                </a:ext>
              </a:extLst>
            </p:cNvPr>
            <p:cNvSpPr txBox="1"/>
            <p:nvPr/>
          </p:nvSpPr>
          <p:spPr>
            <a:xfrm>
              <a:off x="6820679" y="1632481"/>
              <a:ext cx="1589731" cy="416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F62C56-8050-DC62-E130-5913410672BD}"/>
              </a:ext>
            </a:extLst>
          </p:cNvPr>
          <p:cNvSpPr txBox="1"/>
          <p:nvPr/>
        </p:nvSpPr>
        <p:spPr>
          <a:xfrm>
            <a:off x="2909820" y="4823185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63246-4100-E9E0-82F2-3FF123C636E8}"/>
              </a:ext>
            </a:extLst>
          </p:cNvPr>
          <p:cNvSpPr/>
          <p:nvPr/>
        </p:nvSpPr>
        <p:spPr>
          <a:xfrm>
            <a:off x="4369234" y="5168258"/>
            <a:ext cx="1647788" cy="131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E85ED5-26F8-5159-2BFD-9A4D117BAF8B}"/>
              </a:ext>
            </a:extLst>
          </p:cNvPr>
          <p:cNvSpPr txBox="1"/>
          <p:nvPr/>
        </p:nvSpPr>
        <p:spPr>
          <a:xfrm>
            <a:off x="3043189" y="5271851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76FA9-51EC-9C92-2C12-E985DCD91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err="1"/>
              <a:t>AmMetLife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0818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931A61-90F3-A0AC-4D22-195141482AA9}"/>
              </a:ext>
            </a:extLst>
          </p:cNvPr>
          <p:cNvGrpSpPr/>
          <p:nvPr/>
        </p:nvGrpSpPr>
        <p:grpSpPr>
          <a:xfrm>
            <a:off x="4845422" y="761875"/>
            <a:ext cx="6922008" cy="2676269"/>
            <a:chOff x="0" y="450979"/>
            <a:chExt cx="8005665" cy="31786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52A518-F3CC-99AA-D98C-50B4E09C6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337" b="51495"/>
            <a:stretch/>
          </p:blipFill>
          <p:spPr>
            <a:xfrm>
              <a:off x="0" y="450979"/>
              <a:ext cx="8005665" cy="317862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7AB2B9-A0E6-5AAF-8B8F-2EABB89D12F7}"/>
                </a:ext>
              </a:extLst>
            </p:cNvPr>
            <p:cNvSpPr/>
            <p:nvPr/>
          </p:nvSpPr>
          <p:spPr>
            <a:xfrm>
              <a:off x="2479163" y="1465303"/>
              <a:ext cx="3025897" cy="20616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E2FB43-B6A2-6754-DE6C-41C01C5A662D}"/>
                </a:ext>
              </a:extLst>
            </p:cNvPr>
            <p:cNvSpPr txBox="1"/>
            <p:nvPr/>
          </p:nvSpPr>
          <p:spPr>
            <a:xfrm>
              <a:off x="698796" y="1869962"/>
              <a:ext cx="1798784" cy="47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 b="1">
                  <a:solidFill>
                    <a:srgbClr val="FF0000"/>
                  </a:solidFill>
                </a:rPr>
                <a:t>product type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820D243-94AD-CAFA-3BA3-AA4CAA2A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7" y="3127247"/>
            <a:ext cx="6789034" cy="3649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C51DB7-63F9-6833-D81F-10A8602C29F3}"/>
              </a:ext>
            </a:extLst>
          </p:cNvPr>
          <p:cNvSpPr txBox="1"/>
          <p:nvPr/>
        </p:nvSpPr>
        <p:spPr>
          <a:xfrm>
            <a:off x="7013627" y="3727055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link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33369-0EE8-FCD8-3054-DA4663062609}"/>
              </a:ext>
            </a:extLst>
          </p:cNvPr>
          <p:cNvSpPr/>
          <p:nvPr/>
        </p:nvSpPr>
        <p:spPr>
          <a:xfrm>
            <a:off x="3658835" y="4398264"/>
            <a:ext cx="968030" cy="230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331ECF-6DA9-C655-5225-EDC6608DA244}"/>
              </a:ext>
            </a:extLst>
          </p:cNvPr>
          <p:cNvSpPr/>
          <p:nvPr/>
        </p:nvSpPr>
        <p:spPr>
          <a:xfrm>
            <a:off x="3564827" y="4614554"/>
            <a:ext cx="1195061" cy="1905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F82226-2D44-4C43-7BFF-839868884DC5}"/>
              </a:ext>
            </a:extLst>
          </p:cNvPr>
          <p:cNvSpPr txBox="1"/>
          <p:nvPr/>
        </p:nvSpPr>
        <p:spPr>
          <a:xfrm>
            <a:off x="4485007" y="4009946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494B6-BC9E-B37A-7BD4-2E0CD8AD5771}"/>
              </a:ext>
            </a:extLst>
          </p:cNvPr>
          <p:cNvSpPr txBox="1"/>
          <p:nvPr/>
        </p:nvSpPr>
        <p:spPr>
          <a:xfrm>
            <a:off x="4759888" y="5180595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4B513-DC2A-C8BD-C940-3A9B2637BE07}"/>
              </a:ext>
            </a:extLst>
          </p:cNvPr>
          <p:cNvSpPr txBox="1"/>
          <p:nvPr/>
        </p:nvSpPr>
        <p:spPr>
          <a:xfrm>
            <a:off x="505489" y="1115139"/>
            <a:ext cx="5232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MY" sz="2000"/>
              <a:t>Start from homepage, scrape all these </a:t>
            </a:r>
            <a:r>
              <a:rPr lang="en-MY" sz="2000">
                <a:hlinkClick r:id="rId4"/>
              </a:rPr>
              <a:t>links</a:t>
            </a:r>
            <a:endParaRPr lang="en-MY" sz="2000"/>
          </a:p>
          <a:p>
            <a:r>
              <a:rPr lang="en-MY" sz="2000"/>
              <a:t>        and product types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50C3B5-85AA-4427-16ED-EA9E5DF304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 err="1"/>
              <a:t>Etiqa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2532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A99506-D635-B06C-FBEC-F7B69A6C056F}"/>
              </a:ext>
            </a:extLst>
          </p:cNvPr>
          <p:cNvSpPr txBox="1"/>
          <p:nvPr/>
        </p:nvSpPr>
        <p:spPr>
          <a:xfrm>
            <a:off x="287505" y="712769"/>
            <a:ext cx="942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Start from these 4 </a:t>
            </a:r>
            <a:r>
              <a:rPr lang="en-MY" sz="2000">
                <a:hlinkClick r:id="rId2"/>
              </a:rPr>
              <a:t>sites</a:t>
            </a:r>
            <a:r>
              <a:rPr lang="en-MY" sz="2000"/>
              <a:t> found in products dropdown, then scrape names and descriptions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54AE4-57B5-A58D-2202-5D517C589CBE}"/>
              </a:ext>
            </a:extLst>
          </p:cNvPr>
          <p:cNvGrpSpPr/>
          <p:nvPr/>
        </p:nvGrpSpPr>
        <p:grpSpPr>
          <a:xfrm>
            <a:off x="287505" y="1289518"/>
            <a:ext cx="2943636" cy="3153215"/>
            <a:chOff x="341431" y="773540"/>
            <a:chExt cx="2943636" cy="31532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F21196-0B1F-435E-211B-346E2D36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431" y="773540"/>
              <a:ext cx="2943636" cy="31532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56FFA1-8BF2-5CFE-177D-643BEA247290}"/>
                </a:ext>
              </a:extLst>
            </p:cNvPr>
            <p:cNvSpPr/>
            <p:nvPr/>
          </p:nvSpPr>
          <p:spPr>
            <a:xfrm>
              <a:off x="346718" y="1496129"/>
              <a:ext cx="2816359" cy="24306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735AB1-FC6E-CB7F-377A-7140605EADB6}"/>
              </a:ext>
            </a:extLst>
          </p:cNvPr>
          <p:cNvSpPr txBox="1"/>
          <p:nvPr/>
        </p:nvSpPr>
        <p:spPr>
          <a:xfrm>
            <a:off x="1444125" y="2466015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type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B6D07-1346-9E9A-1474-756165FCA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067" y="2144958"/>
            <a:ext cx="8768451" cy="47130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B18CA6-2534-E7FE-F249-764B8BEFBF86}"/>
              </a:ext>
            </a:extLst>
          </p:cNvPr>
          <p:cNvSpPr/>
          <p:nvPr/>
        </p:nvSpPr>
        <p:spPr>
          <a:xfrm>
            <a:off x="4702959" y="4040155"/>
            <a:ext cx="967134" cy="16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882B7-E3B8-2C81-7CA2-AC868742BC46}"/>
              </a:ext>
            </a:extLst>
          </p:cNvPr>
          <p:cNvSpPr txBox="1"/>
          <p:nvPr/>
        </p:nvSpPr>
        <p:spPr>
          <a:xfrm>
            <a:off x="3362036" y="3728361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67E17D-E59F-D370-F9FA-D2FA2C9E7611}"/>
              </a:ext>
            </a:extLst>
          </p:cNvPr>
          <p:cNvSpPr/>
          <p:nvPr/>
        </p:nvSpPr>
        <p:spPr>
          <a:xfrm>
            <a:off x="4702960" y="4208106"/>
            <a:ext cx="1307184" cy="317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C1B4C-6DDF-5DB1-67F8-ADDD376C05BA}"/>
              </a:ext>
            </a:extLst>
          </p:cNvPr>
          <p:cNvSpPr txBox="1"/>
          <p:nvPr/>
        </p:nvSpPr>
        <p:spPr>
          <a:xfrm>
            <a:off x="3360654" y="4409487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F7DCA-6364-0033-C2B6-2DCF013C4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FWD</a:t>
            </a:r>
          </a:p>
        </p:txBody>
      </p:sp>
    </p:spTree>
    <p:extLst>
      <p:ext uri="{BB962C8B-B14F-4D97-AF65-F5344CB8AC3E}">
        <p14:creationId xmlns:p14="http://schemas.microsoft.com/office/powerpoint/2010/main" val="308601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53338-237D-AF73-9751-4C7333B7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73" y="-20216"/>
            <a:ext cx="6417146" cy="344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4A75B-24AF-0B1D-DAB7-60CF0B4B7BA2}"/>
              </a:ext>
            </a:extLst>
          </p:cNvPr>
          <p:cNvSpPr txBox="1"/>
          <p:nvPr/>
        </p:nvSpPr>
        <p:spPr>
          <a:xfrm>
            <a:off x="716457" y="796971"/>
            <a:ext cx="4518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MY" sz="2000"/>
              <a:t>Start from this “Our Products” site, </a:t>
            </a:r>
          </a:p>
          <a:p>
            <a:r>
              <a:rPr lang="en-MY" sz="2000"/>
              <a:t>scrape links and product types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A68E3-DD92-A120-9BEA-FCCC7978E377}"/>
              </a:ext>
            </a:extLst>
          </p:cNvPr>
          <p:cNvSpPr/>
          <p:nvPr/>
        </p:nvSpPr>
        <p:spPr>
          <a:xfrm>
            <a:off x="6624735" y="671993"/>
            <a:ext cx="774441" cy="41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F0771-1F66-D6C0-8FE9-2990531806A4}"/>
              </a:ext>
            </a:extLst>
          </p:cNvPr>
          <p:cNvSpPr txBox="1"/>
          <p:nvPr/>
        </p:nvSpPr>
        <p:spPr>
          <a:xfrm>
            <a:off x="5160520" y="721691"/>
            <a:ext cx="15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type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D63EA-FA1C-FB6C-0063-5DF3A3EA6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596"/>
            <a:ext cx="7771170" cy="4177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A8F192-DDFF-113D-0BB6-283FBAB6CA23}"/>
              </a:ext>
            </a:extLst>
          </p:cNvPr>
          <p:cNvSpPr txBox="1"/>
          <p:nvPr/>
        </p:nvSpPr>
        <p:spPr>
          <a:xfrm>
            <a:off x="0" y="2166715"/>
            <a:ext cx="5314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each link to scrape name and description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C04646-03AA-AC55-65CD-A30050ADA77D}"/>
              </a:ext>
            </a:extLst>
          </p:cNvPr>
          <p:cNvSpPr/>
          <p:nvPr/>
        </p:nvSpPr>
        <p:spPr>
          <a:xfrm>
            <a:off x="1412033" y="3538046"/>
            <a:ext cx="1415143" cy="483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3D9AE-3DA2-B672-454C-052009B6FD9F}"/>
              </a:ext>
            </a:extLst>
          </p:cNvPr>
          <p:cNvSpPr txBox="1"/>
          <p:nvPr/>
        </p:nvSpPr>
        <p:spPr>
          <a:xfrm>
            <a:off x="1198120" y="3037049"/>
            <a:ext cx="168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product name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C1B85-87AC-E4DA-FC31-885A164705A3}"/>
              </a:ext>
            </a:extLst>
          </p:cNvPr>
          <p:cNvSpPr/>
          <p:nvPr/>
        </p:nvSpPr>
        <p:spPr>
          <a:xfrm>
            <a:off x="1412033" y="4107438"/>
            <a:ext cx="1523191" cy="1644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B098D-3C5D-223E-CA6E-3823A74293CB}"/>
              </a:ext>
            </a:extLst>
          </p:cNvPr>
          <p:cNvSpPr txBox="1"/>
          <p:nvPr/>
        </p:nvSpPr>
        <p:spPr>
          <a:xfrm>
            <a:off x="26717" y="4432432"/>
            <a:ext cx="137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>
                <a:solidFill>
                  <a:srgbClr val="FF0000"/>
                </a:solidFill>
              </a:rPr>
              <a:t>description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66E09-C265-B1EE-162B-77E76CE1E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Great Eastern</a:t>
            </a:r>
          </a:p>
        </p:txBody>
      </p:sp>
    </p:spTree>
    <p:extLst>
      <p:ext uri="{BB962C8B-B14F-4D97-AF65-F5344CB8AC3E}">
        <p14:creationId xmlns:p14="http://schemas.microsoft.com/office/powerpoint/2010/main" val="258464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9E029E-970B-230D-F53C-116FF5B505BA}"/>
              </a:ext>
            </a:extLst>
          </p:cNvPr>
          <p:cNvGrpSpPr/>
          <p:nvPr/>
        </p:nvGrpSpPr>
        <p:grpSpPr>
          <a:xfrm>
            <a:off x="0" y="684538"/>
            <a:ext cx="7669884" cy="3505200"/>
            <a:chOff x="0" y="417576"/>
            <a:chExt cx="7669884" cy="3505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A0FDC6-15DF-8AE9-3021-95225B29F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100" b="27814"/>
            <a:stretch/>
          </p:blipFill>
          <p:spPr>
            <a:xfrm>
              <a:off x="0" y="417576"/>
              <a:ext cx="7669884" cy="3505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397B9C-9555-0469-5E67-D8E8AAF3FB7D}"/>
                </a:ext>
              </a:extLst>
            </p:cNvPr>
            <p:cNvSpPr txBox="1"/>
            <p:nvPr/>
          </p:nvSpPr>
          <p:spPr>
            <a:xfrm>
              <a:off x="1382733" y="1182829"/>
              <a:ext cx="5027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000"/>
                <a:t>1. Start from </a:t>
              </a:r>
              <a:r>
                <a:rPr lang="en-MY" sz="2000">
                  <a:hlinkClick r:id="rId3"/>
                </a:rPr>
                <a:t>homepage</a:t>
              </a:r>
              <a:r>
                <a:rPr lang="en-MY" sz="2000"/>
                <a:t>, scrape all these links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9AA17E-512C-BFF1-2C32-B018C17BD1EA}"/>
                </a:ext>
              </a:extLst>
            </p:cNvPr>
            <p:cNvSpPr/>
            <p:nvPr/>
          </p:nvSpPr>
          <p:spPr>
            <a:xfrm>
              <a:off x="1375457" y="1865376"/>
              <a:ext cx="6122623" cy="19751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20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94FA1B3-19F9-61B8-3F45-AB217069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841" y="2827833"/>
            <a:ext cx="5353575" cy="4030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E0EACE-FA69-F2C9-4257-296760F457F9}"/>
              </a:ext>
            </a:extLst>
          </p:cNvPr>
          <p:cNvSpPr/>
          <p:nvPr/>
        </p:nvSpPr>
        <p:spPr>
          <a:xfrm>
            <a:off x="6409944" y="4292108"/>
            <a:ext cx="956263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0E11B-ED0D-A473-95C8-2DFE3673A335}"/>
              </a:ext>
            </a:extLst>
          </p:cNvPr>
          <p:cNvSpPr/>
          <p:nvPr/>
        </p:nvSpPr>
        <p:spPr>
          <a:xfrm>
            <a:off x="6409943" y="6436141"/>
            <a:ext cx="956263" cy="306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C65EF-929A-A41B-DC4F-CFD826B0D740}"/>
              </a:ext>
            </a:extLst>
          </p:cNvPr>
          <p:cNvSpPr txBox="1"/>
          <p:nvPr/>
        </p:nvSpPr>
        <p:spPr>
          <a:xfrm>
            <a:off x="5975841" y="3818487"/>
            <a:ext cx="5848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/>
              <a:t>2. Visit the “View All” page and scrape any extra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C512E-97F4-C768-DD88-E6BA5A3B3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Y"/>
              <a:t>Generali</a:t>
            </a:r>
          </a:p>
        </p:txBody>
      </p:sp>
    </p:spTree>
    <p:extLst>
      <p:ext uri="{BB962C8B-B14F-4D97-AF65-F5344CB8AC3E}">
        <p14:creationId xmlns:p14="http://schemas.microsoft.com/office/powerpoint/2010/main" val="8108740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n-actuari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9D2E6"/>
      </a:accent1>
      <a:accent2>
        <a:srgbClr val="A5DCD7"/>
      </a:accent2>
      <a:accent3>
        <a:srgbClr val="E1E6CD"/>
      </a:accent3>
      <a:accent4>
        <a:srgbClr val="F58732"/>
      </a:accent4>
      <a:accent5>
        <a:srgbClr val="FA6900"/>
      </a:accent5>
      <a:accent6>
        <a:srgbClr val="64C864"/>
      </a:accent6>
      <a:hlink>
        <a:srgbClr val="69D2E6"/>
      </a:hlink>
      <a:folHlink>
        <a:srgbClr val="69D2E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CF4A208C699E48A9CAB1DE88D9955C" ma:contentTypeVersion="14" ma:contentTypeDescription="Create a new document." ma:contentTypeScope="" ma:versionID="d9eb589bbb9ba3af1341624e6a0ce196">
  <xsd:schema xmlns:xsd="http://www.w3.org/2001/XMLSchema" xmlns:xs="http://www.w3.org/2001/XMLSchema" xmlns:p="http://schemas.microsoft.com/office/2006/metadata/properties" xmlns:ns2="a5fcea5b-d8c5-4ea2-9c68-e16cff4e4fdc" xmlns:ns3="4f835383-c8ab-4408-b923-549ff23016bd" targetNamespace="http://schemas.microsoft.com/office/2006/metadata/properties" ma:root="true" ma:fieldsID="9e76e43ba71ec876b5ee45d33cf470fb" ns2:_="" ns3:_="">
    <xsd:import namespace="a5fcea5b-d8c5-4ea2-9c68-e16cff4e4fdc"/>
    <xsd:import namespace="4f835383-c8ab-4408-b923-549ff23016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fcea5b-d8c5-4ea2-9c68-e16cff4e4f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c154c0e-3a06-429d-9973-badac96730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35383-c8ab-4408-b923-549ff23016b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9c67e71-47e7-42f6-adc7-52362ef730a8}" ma:internalName="TaxCatchAll" ma:showField="CatchAllData" ma:web="4f835383-c8ab-4408-b923-549ff23016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f835383-c8ab-4408-b923-549ff23016bd" xsi:nil="true"/>
    <lcf76f155ced4ddcb4097134ff3c332f xmlns="a5fcea5b-d8c5-4ea2-9c68-e16cff4e4fd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418500-8FED-4F9D-8D85-C043F396CF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C8657D-F12A-4870-9919-45938982C528}">
  <ds:schemaRefs>
    <ds:schemaRef ds:uri="4f835383-c8ab-4408-b923-549ff23016bd"/>
    <ds:schemaRef ds:uri="a5fcea5b-d8c5-4ea2-9c68-e16cff4e4fd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A9A584-DF1E-4494-971C-D0A69E6B508D}">
  <ds:schemaRefs>
    <ds:schemaRef ds:uri="4f835383-c8ab-4408-b923-549ff23016bd"/>
    <ds:schemaRef ds:uri="a5fcea5b-d8c5-4ea2-9c68-e16cff4e4fd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493</Words>
  <Application>Microsoft Office PowerPoint</Application>
  <PresentationFormat>Widescreen</PresentationFormat>
  <Paragraphs>113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DengXian</vt:lpstr>
      <vt:lpstr>Arial</vt:lpstr>
      <vt:lpstr>Calibri</vt:lpstr>
      <vt:lpstr>Calibri Light</vt:lpstr>
      <vt:lpstr>Palatino Linotype</vt:lpstr>
      <vt:lpstr>1_Office Theme</vt:lpstr>
      <vt:lpstr>Web Scraping Documentation 9th May 2024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Alistair Fang</dc:creator>
  <cp:lastModifiedBy>Yee Ching Lim</cp:lastModifiedBy>
  <cp:revision>1</cp:revision>
  <dcterms:created xsi:type="dcterms:W3CDTF">2024-05-06T14:26:18Z</dcterms:created>
  <dcterms:modified xsi:type="dcterms:W3CDTF">2024-08-07T05:35:49Z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0x01010060CF4A208C699E48A9CAB1DE88D9955C</vt:lpwstr>
  </property>
  <property fmtid="{D5CDD505-2E9C-101B-9397-08002B2CF9AE}" pid="3" name="MediaServiceImageTags">
    <vt:lpwstr/>
  </property>
</Properties>
</file>